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322" r:id="rId3"/>
    <p:sldId id="276" r:id="rId4"/>
    <p:sldId id="313" r:id="rId5"/>
    <p:sldId id="314" r:id="rId6"/>
    <p:sldId id="315" r:id="rId7"/>
    <p:sldId id="316" r:id="rId8"/>
    <p:sldId id="317" r:id="rId9"/>
    <p:sldId id="318" r:id="rId10"/>
    <p:sldId id="320"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CGNduvLfjg7Zwu7dCR3V9g==" hashData="U1VbTHVL9OUhAOFSDRJ+10RTEE4="/>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71968" autoAdjust="0"/>
  </p:normalViewPr>
  <p:slideViewPr>
    <p:cSldViewPr>
      <p:cViewPr varScale="1">
        <p:scale>
          <a:sx n="68" d="100"/>
          <a:sy n="68" d="100"/>
        </p:scale>
        <p:origin x="2240" y="192"/>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a:t>
            </a:fld>
            <a:endParaRPr lang="en-US"/>
          </a:p>
        </p:txBody>
      </p:sp>
    </p:spTree>
    <p:extLst>
      <p:ext uri="{BB962C8B-B14F-4D97-AF65-F5344CB8AC3E}">
        <p14:creationId xmlns:p14="http://schemas.microsoft.com/office/powerpoint/2010/main" val="1167853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4835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Zie</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politievrouw</a:t>
            </a:r>
            <a:r>
              <a:rPr lang="en-US" baseline="0" dirty="0">
                <a:ea typeface="ＭＳ Ｐゴシック" pitchFamily="34" charset="-128"/>
              </a:rPr>
              <a:t> </a:t>
            </a:r>
            <a:r>
              <a:rPr lang="en-US" baseline="0" dirty="0" err="1">
                <a:ea typeface="ＭＳ Ｐゴシック" pitchFamily="34" charset="-128"/>
              </a:rPr>
              <a:t>voor</a:t>
            </a:r>
            <a:r>
              <a:rPr lang="en-US" baseline="0" dirty="0">
                <a:ea typeface="ＭＳ Ｐゴシック" pitchFamily="34" charset="-128"/>
              </a:rPr>
              <a:t> je die </a:t>
            </a:r>
            <a:r>
              <a:rPr lang="en-US" baseline="0" dirty="0" err="1">
                <a:ea typeface="ＭＳ Ｐゴシック" pitchFamily="34" charset="-128"/>
              </a:rPr>
              <a:t>boven</a:t>
            </a:r>
            <a:r>
              <a:rPr lang="en-US" baseline="0" dirty="0">
                <a:ea typeface="ＭＳ Ｐゴシック" pitchFamily="34" charset="-128"/>
              </a:rPr>
              <a:t> op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vliegtuig</a:t>
            </a:r>
            <a:r>
              <a:rPr lang="en-US" baseline="0" dirty="0">
                <a:ea typeface="ＭＳ Ｐゴシック" pitchFamily="34" charset="-128"/>
              </a:rPr>
              <a:t> </a:t>
            </a:r>
            <a:r>
              <a:rPr lang="en-US" baseline="0" dirty="0" err="1">
                <a:ea typeface="ＭＳ Ｐゴシック" pitchFamily="34" charset="-128"/>
              </a:rPr>
              <a:t>staat</a:t>
            </a:r>
            <a:r>
              <a:rPr lang="en-US" baseline="0" dirty="0">
                <a:ea typeface="ＭＳ Ｐゴシック" pitchFamily="34" charset="-128"/>
              </a:rPr>
              <a:t>. Ze </a:t>
            </a:r>
            <a:r>
              <a:rPr lang="en-US" baseline="0" dirty="0" err="1">
                <a:ea typeface="ＭＳ Ｐゴシック" pitchFamily="34" charset="-128"/>
              </a:rPr>
              <a:t>draagt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marinekleur</a:t>
            </a:r>
            <a:r>
              <a:rPr lang="nl-NL" baseline="0" dirty="0" err="1">
                <a:ea typeface="ＭＳ Ｐゴシック" pitchFamily="34" charset="-128"/>
              </a:rPr>
              <a:t>ig</a:t>
            </a:r>
            <a:r>
              <a:rPr lang="en-US" baseline="0" dirty="0">
                <a:ea typeface="ＭＳ Ｐゴシック" pitchFamily="34" charset="-128"/>
              </a:rPr>
              <a:t> </a:t>
            </a:r>
            <a:r>
              <a:rPr lang="en-US" baseline="0" dirty="0" err="1">
                <a:ea typeface="ＭＳ Ｐゴシック" pitchFamily="34" charset="-128"/>
              </a:rPr>
              <a:t>politieuniform</a:t>
            </a:r>
            <a:r>
              <a:rPr lang="en-US" baseline="0" dirty="0">
                <a:ea typeface="ＭＳ Ｐゴシック" pitchFamily="34" charset="-128"/>
              </a:rPr>
              <a:t> </a:t>
            </a:r>
            <a:r>
              <a:rPr lang="nl-NL" baseline="0" dirty="0">
                <a:ea typeface="ＭＳ Ｐゴシック" pitchFamily="34" charset="-128"/>
              </a:rPr>
              <a:t>met </a:t>
            </a:r>
            <a:r>
              <a:rPr lang="en-US" baseline="0" dirty="0">
                <a:ea typeface="ＭＳ Ｐゴシック" pitchFamily="34" charset="-128"/>
              </a:rPr>
              <a:t>pet. Op </a:t>
            </a:r>
            <a:r>
              <a:rPr lang="en-US" baseline="0" dirty="0" err="1">
                <a:ea typeface="ＭＳ Ｐゴシック" pitchFamily="34" charset="-128"/>
              </a:rPr>
              <a:t>haar</a:t>
            </a:r>
            <a:r>
              <a:rPr lang="en-US" baseline="0" dirty="0">
                <a:ea typeface="ＭＳ Ｐゴシック" pitchFamily="34" charset="-128"/>
              </a:rPr>
              <a:t> </a:t>
            </a:r>
            <a:r>
              <a:rPr lang="en-US" baseline="0" dirty="0" err="1">
                <a:ea typeface="ＭＳ Ｐゴシック" pitchFamily="34" charset="-128"/>
              </a:rPr>
              <a:t>voorhoofd</a:t>
            </a:r>
            <a:r>
              <a:rPr lang="en-US" baseline="0" dirty="0">
                <a:ea typeface="ＭＳ Ｐゴシック" pitchFamily="34" charset="-128"/>
              </a:rPr>
              <a:t>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ze</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derde</a:t>
            </a:r>
            <a:r>
              <a:rPr lang="en-US" baseline="0" dirty="0">
                <a:ea typeface="ＭＳ Ｐゴシック" pitchFamily="34" charset="-128"/>
              </a:rPr>
              <a:t> </a:t>
            </a:r>
            <a:r>
              <a:rPr lang="en-US" baseline="0" dirty="0" err="1">
                <a:ea typeface="ＭＳ Ｐゴシック" pitchFamily="34" charset="-128"/>
              </a:rPr>
              <a:t>oog</a:t>
            </a:r>
            <a:r>
              <a:rPr lang="en-US" baseline="0" dirty="0">
                <a:ea typeface="ＭＳ Ｐゴシック" pitchFamily="34" charset="-128"/>
              </a:rPr>
              <a:t> met </a:t>
            </a:r>
            <a:r>
              <a:rPr lang="en-US" baseline="0" dirty="0" err="1">
                <a:ea typeface="ＭＳ Ｐゴシック" pitchFamily="34" charset="-128"/>
              </a:rPr>
              <a:t>blauwe</a:t>
            </a:r>
            <a:r>
              <a:rPr lang="en-US" baseline="0" dirty="0">
                <a:ea typeface="ＭＳ Ｐゴシック" pitchFamily="34" charset="-128"/>
              </a:rPr>
              <a:t> </a:t>
            </a:r>
            <a:r>
              <a:rPr lang="en-US" baseline="0" dirty="0" err="1">
                <a:ea typeface="ＭＳ Ｐゴシック" pitchFamily="34" charset="-128"/>
              </a:rPr>
              <a:t>oogschaduw</a:t>
            </a:r>
            <a:r>
              <a:rPr lang="en-US" baseline="0" dirty="0">
                <a:ea typeface="ＭＳ Ｐゴシック" pitchFamily="34" charset="-128"/>
              </a:rPr>
              <a:t> en mascara. In </a:t>
            </a:r>
            <a:r>
              <a:rPr lang="en-US" baseline="0" dirty="0" err="1">
                <a:ea typeface="ＭＳ Ｐゴシック" pitchFamily="34" charset="-128"/>
              </a:rPr>
              <a:t>haar</a:t>
            </a:r>
            <a:r>
              <a:rPr lang="en-US" baseline="0" dirty="0">
                <a:ea typeface="ＭＳ Ｐゴシック" pitchFamily="34" charset="-128"/>
              </a:rPr>
              <a:t> linker hand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ze</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teles</a:t>
            </a:r>
            <a:r>
              <a:rPr lang="nl-NL" baseline="0" dirty="0" err="1">
                <a:ea typeface="ＭＳ Ｐゴシック" pitchFamily="34" charset="-128"/>
              </a:rPr>
              <a:t>coop</a:t>
            </a:r>
            <a:r>
              <a:rPr lang="nl-NL" baseline="0" dirty="0">
                <a:ea typeface="ＭＳ Ｐゴシック" pitchFamily="34" charset="-128"/>
              </a:rPr>
              <a:t> </a:t>
            </a:r>
            <a:r>
              <a:rPr lang="en-US" baseline="0" dirty="0">
                <a:ea typeface="ＭＳ Ｐゴシック" pitchFamily="34" charset="-128"/>
              </a:rPr>
              <a:t>en </a:t>
            </a:r>
            <a:r>
              <a:rPr lang="en-US" baseline="0" dirty="0" err="1">
                <a:ea typeface="ＭＳ Ｐゴシック" pitchFamily="34" charset="-128"/>
              </a:rPr>
              <a:t>ze</a:t>
            </a:r>
            <a:r>
              <a:rPr lang="en-US" baseline="0" dirty="0">
                <a:ea typeface="ＭＳ Ｐゴシック" pitchFamily="34" charset="-128"/>
              </a:rPr>
              <a:t> </a:t>
            </a:r>
            <a:r>
              <a:rPr lang="en-US" baseline="0" dirty="0" err="1">
                <a:ea typeface="ＭＳ Ｐゴシック" pitchFamily="34" charset="-128"/>
              </a:rPr>
              <a:t>kijkt</a:t>
            </a:r>
            <a:r>
              <a:rPr lang="en-US" baseline="0" dirty="0">
                <a:ea typeface="ＭＳ Ｐゴシック" pitchFamily="34" charset="-128"/>
              </a:rPr>
              <a:t> </a:t>
            </a:r>
            <a:r>
              <a:rPr lang="en-US" baseline="0" dirty="0" err="1">
                <a:ea typeface="ＭＳ Ｐゴシック" pitchFamily="34" charset="-128"/>
              </a:rPr>
              <a:t>naar</a:t>
            </a:r>
            <a:r>
              <a:rPr lang="en-US" baseline="0" dirty="0">
                <a:ea typeface="ＭＳ Ｐゴシック" pitchFamily="34" charset="-128"/>
              </a:rPr>
              <a:t> de </a:t>
            </a:r>
            <a:r>
              <a:rPr lang="en-US" baseline="0" dirty="0" err="1">
                <a:ea typeface="ＭＳ Ｐゴシック" pitchFamily="34" charset="-128"/>
              </a:rPr>
              <a:t>donkerblauwe</a:t>
            </a:r>
            <a:r>
              <a:rPr lang="en-US" baseline="0" dirty="0">
                <a:ea typeface="ＭＳ Ｐゴシック" pitchFamily="34" charset="-128"/>
              </a:rPr>
              <a:t> </a:t>
            </a:r>
            <a:r>
              <a:rPr lang="en-US" baseline="0" dirty="0" err="1">
                <a:ea typeface="ＭＳ Ｐゴシック" pitchFamily="34" charset="-128"/>
              </a:rPr>
              <a:t>lucht</a:t>
            </a:r>
            <a:r>
              <a:rPr lang="nl-NL" baseline="0" dirty="0">
                <a:ea typeface="ＭＳ Ｐゴシック" pitchFamily="34" charset="-128"/>
              </a:rPr>
              <a:t>.</a:t>
            </a:r>
            <a:r>
              <a:rPr lang="en-US" baseline="0" dirty="0">
                <a:ea typeface="ＭＳ Ｐゴシック" pitchFamily="34" charset="-128"/>
              </a:rPr>
              <a:t> </a:t>
            </a:r>
            <a:r>
              <a:rPr lang="nl-NL" baseline="0" dirty="0">
                <a:ea typeface="ＭＳ Ｐゴシック" pitchFamily="34" charset="-128"/>
              </a:rPr>
              <a:t>In</a:t>
            </a:r>
            <a:r>
              <a:rPr lang="en-US" baseline="0" dirty="0">
                <a:ea typeface="ＭＳ Ｐゴシック" pitchFamily="34" charset="-128"/>
              </a:rPr>
              <a:t> </a:t>
            </a:r>
            <a:r>
              <a:rPr lang="en-US" baseline="0" dirty="0" err="1">
                <a:ea typeface="ＭＳ Ｐゴシック" pitchFamily="34" charset="-128"/>
              </a:rPr>
              <a:t>haar</a:t>
            </a:r>
            <a:r>
              <a:rPr lang="en-US" baseline="0" dirty="0">
                <a:ea typeface="ＭＳ Ｐゴシック" pitchFamily="34" charset="-128"/>
              </a:rPr>
              <a:t> </a:t>
            </a:r>
            <a:r>
              <a:rPr lang="en-US" baseline="0" dirty="0" err="1">
                <a:ea typeface="ＭＳ Ｐゴシック" pitchFamily="34" charset="-128"/>
              </a:rPr>
              <a:t>andere</a:t>
            </a:r>
            <a:r>
              <a:rPr lang="en-US" baseline="0" dirty="0">
                <a:ea typeface="ＭＳ Ｐゴシック" pitchFamily="34" charset="-128"/>
              </a:rPr>
              <a:t> hand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ze</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weegschaal</a:t>
            </a:r>
            <a:r>
              <a:rPr lang="en-US" baseline="0" dirty="0">
                <a:ea typeface="ＭＳ Ｐゴシック" pitchFamily="34" charset="-128"/>
              </a:rPr>
              <a:t>. (</a:t>
            </a:r>
            <a:r>
              <a:rPr lang="en-US" baseline="0" dirty="0" err="1">
                <a:ea typeface="ＭＳ Ｐゴシック" pitchFamily="34" charset="-128"/>
              </a:rPr>
              <a:t>justitie</a:t>
            </a:r>
            <a:r>
              <a:rPr lang="en-US" baseline="0" dirty="0">
                <a:ea typeface="ＭＳ Ｐゴシック" pitchFamily="34" charset="-128"/>
              </a:rPr>
              <a:t>, </a:t>
            </a:r>
            <a:r>
              <a:rPr lang="en-US" baseline="0" dirty="0" err="1">
                <a:ea typeface="ＭＳ Ｐゴシック" pitchFamily="34" charset="-128"/>
              </a:rPr>
              <a:t>duidelijk</a:t>
            </a:r>
            <a:r>
              <a:rPr lang="en-US" baseline="0" dirty="0">
                <a:ea typeface="ＭＳ Ｐゴシック" pitchFamily="34" charset="-128"/>
              </a:rPr>
              <a:t> en </a:t>
            </a:r>
            <a:r>
              <a:rPr lang="en-US" baseline="0" dirty="0" err="1">
                <a:ea typeface="ＭＳ Ｐゴシック" pitchFamily="34" charset="-128"/>
              </a:rPr>
              <a:t>betrouwbaar</a:t>
            </a:r>
            <a:r>
              <a:rPr lang="en-US" baseline="0" dirty="0">
                <a:ea typeface="ＭＳ Ｐゴシック" pitchFamily="34" charset="-128"/>
              </a:rPr>
              <a:t> </a:t>
            </a:r>
            <a:r>
              <a:rPr lang="en-US" baseline="0" dirty="0" err="1">
                <a:ea typeface="ＭＳ Ｐゴシック" pitchFamily="34" charset="-128"/>
              </a:rPr>
              <a:t>oordeel</a:t>
            </a:r>
            <a:r>
              <a:rPr lang="en-US" baseline="0" dirty="0">
                <a:ea typeface="ＭＳ Ｐゴシック" pitchFamily="34" charset="-128"/>
              </a:rPr>
              <a:t>, </a:t>
            </a:r>
            <a:r>
              <a:rPr lang="en-US" baseline="0" dirty="0" err="1">
                <a:ea typeface="ＭＳ Ｐゴシック" pitchFamily="34" charset="-128"/>
              </a:rPr>
              <a:t>autoriteit</a:t>
            </a:r>
            <a:r>
              <a:rPr lang="en-US" baseline="0" dirty="0">
                <a:ea typeface="ＭＳ Ｐゴシック" pitchFamily="34" charset="-128"/>
              </a:rPr>
              <a:t>)</a:t>
            </a:r>
            <a:r>
              <a:rPr lang="nl-NL" baseline="0" dirty="0">
                <a:ea typeface="ＭＳ Ｐゴシック" pitchFamily="34" charset="-128"/>
              </a:rPr>
              <a:t>.</a:t>
            </a:r>
            <a:endParaRPr lang="en-US" dirty="0">
              <a:ea typeface="ＭＳ Ｐゴシック"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F9536FFD-8B9B-4010-A684-22045CE398F0}" type="slidenum">
              <a:rPr lang="en-US"/>
              <a:pPr/>
              <a:t>10</a:t>
            </a:fld>
            <a:endParaRPr lang="en-US"/>
          </a:p>
        </p:txBody>
      </p:sp>
    </p:spTree>
    <p:extLst>
      <p:ext uri="{BB962C8B-B14F-4D97-AF65-F5344CB8AC3E}">
        <p14:creationId xmlns:p14="http://schemas.microsoft.com/office/powerpoint/2010/main" val="147091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a:t>
            </a:r>
            <a:r>
              <a:rPr lang="nl-NL" baseline="0" dirty="0">
                <a:ea typeface="Times New Roman" pitchFamily="18" charset="0"/>
                <a:cs typeface="Calibri" pitchFamily="34" charset="0"/>
              </a:rPr>
              <a:t>an</a:t>
            </a:r>
            <a:r>
              <a:rPr lang="en-US" baseline="0" dirty="0">
                <a:ea typeface="Times New Roman" pitchFamily="18" charset="0"/>
                <a:cs typeface="Calibri" pitchFamily="34" charset="0"/>
              </a:rPr>
              <a:t> je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 </a:t>
            </a:r>
            <a:r>
              <a:rPr lang="nl-NL" baseline="0" dirty="0">
                <a:ea typeface="Times New Roman" pitchFamily="18" charset="0"/>
                <a:cs typeface="Calibri" pitchFamily="34" charset="0"/>
              </a:rPr>
              <a:t>doet </a:t>
            </a:r>
            <a:r>
              <a:rPr lang="en-US" baseline="0" dirty="0">
                <a:ea typeface="Times New Roman" pitchFamily="18" charset="0"/>
                <a:cs typeface="Calibri" pitchFamily="34" charset="0"/>
              </a:rPr>
              <a:t>denken.</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nl-NL" baseline="0" dirty="0">
                <a:ea typeface="Times New Roman" pitchFamily="18" charset="0"/>
                <a:cs typeface="Calibri" pitchFamily="34" charset="0"/>
              </a:rPr>
              <a:t>kunnen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a:p>
            <a:pPr eaLnBrk="1" hangingPunct="1">
              <a:lnSpc>
                <a:spcPct val="115000"/>
              </a:lnSpc>
              <a:spcBef>
                <a:spcPct val="0"/>
              </a:spcBef>
            </a:pPr>
            <a:endParaRPr lang="en-US" dirty="0">
              <a:solidFill>
                <a:srgbClr val="000000"/>
              </a:solidFill>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5796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13032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Deze kleur is gerelateerd aan ons derde oog (chakra op voorhoofd) en hier ‘zien’ we onze idee</a:t>
            </a:r>
            <a:r>
              <a:rPr lang="nl-NL" dirty="0" err="1">
                <a:ea typeface="ＭＳ Ｐゴシック" pitchFamily="34" charset="-128"/>
              </a:rPr>
              <a:t>ën</a:t>
            </a:r>
            <a:r>
              <a:rPr lang="en-NZ" baseline="0" dirty="0">
                <a:ea typeface="ＭＳ Ｐゴシック" pitchFamily="34" charset="-128"/>
              </a:rPr>
              <a:t>, onze visies. Het heeft alles te maken met zien, niet alleen zien met onze ogen</a:t>
            </a:r>
            <a:r>
              <a:rPr lang="nl-NL" baseline="0" dirty="0">
                <a:ea typeface="ＭＳ Ｐゴシック" pitchFamily="34" charset="-128"/>
              </a:rPr>
              <a:t>, </a:t>
            </a:r>
            <a:r>
              <a:rPr lang="en-NZ" baseline="0" dirty="0">
                <a:ea typeface="ＭＳ Ｐゴシック" pitchFamily="34" charset="-128"/>
              </a:rPr>
              <a:t> maar</a:t>
            </a:r>
            <a:r>
              <a:rPr lang="nl-NL" baseline="0" dirty="0">
                <a:ea typeface="ＭＳ Ｐゴシック" pitchFamily="34" charset="-128"/>
              </a:rPr>
              <a:t> 'zien' </a:t>
            </a:r>
            <a:r>
              <a:rPr lang="en-NZ" baseline="0" dirty="0">
                <a:ea typeface="ＭＳ Ｐゴシック" pitchFamily="34" charset="-128"/>
              </a:rPr>
              <a:t> met onze geest, dingen begrijpen en er wijs uit</a:t>
            </a:r>
            <a:r>
              <a:rPr lang="nl-NL" baseline="0" dirty="0">
                <a:ea typeface="ＭＳ Ｐゴシック" pitchFamily="34" charset="-128"/>
              </a:rPr>
              <a:t>/van</a:t>
            </a:r>
            <a:r>
              <a:rPr lang="en-NZ" baseline="0" dirty="0">
                <a:ea typeface="ＭＳ Ｐゴシック" pitchFamily="34" charset="-128"/>
              </a:rPr>
              <a:t> worden.</a:t>
            </a:r>
          </a:p>
          <a:p>
            <a:r>
              <a:rPr lang="en-NZ" baseline="0" dirty="0">
                <a:ea typeface="ＭＳ Ｐゴシック" pitchFamily="34" charset="-128"/>
              </a:rPr>
              <a:t>Als je een helder beeld, visie of idee hebt, dan kan niets of niemand je ervan afhalen en zo word je gedisciplineerd en dit geeft je aut</a:t>
            </a:r>
            <a:r>
              <a:rPr lang="nl-NL" baseline="0" dirty="0" err="1">
                <a:ea typeface="ＭＳ Ｐゴシック" pitchFamily="34" charset="-128"/>
              </a:rPr>
              <a:t>oriteit</a:t>
            </a:r>
            <a:r>
              <a:rPr lang="en-NZ" baseline="0" dirty="0">
                <a:ea typeface="ＭＳ Ｐゴシック" pitchFamily="34" charset="-128"/>
              </a:rPr>
              <a:t>. Je weet waarover je praat en hoe je te werk wilt gaan. Deze kleur </a:t>
            </a:r>
            <a:r>
              <a:rPr lang="nl-NL" baseline="0" dirty="0">
                <a:ea typeface="ＭＳ Ｐゴシック" pitchFamily="34" charset="-128"/>
              </a:rPr>
              <a:t>staat voor</a:t>
            </a:r>
            <a:r>
              <a:rPr lang="en-NZ" baseline="0" dirty="0">
                <a:ea typeface="ＭＳ Ｐゴシック" pitchFamily="34" charset="-128"/>
              </a:rPr>
              <a:t> aut</a:t>
            </a:r>
            <a:r>
              <a:rPr lang="nl-NL" baseline="0" dirty="0" err="1">
                <a:ea typeface="ＭＳ Ｐゴシック" pitchFamily="34" charset="-128"/>
              </a:rPr>
              <a:t>oriteit</a:t>
            </a:r>
            <a:r>
              <a:rPr lang="en-NZ" baseline="0" dirty="0">
                <a:ea typeface="ＭＳ Ｐゴシック" pitchFamily="34" charset="-128"/>
              </a:rPr>
              <a:t>, zelfdiscipline, focus, drijfveer en wilskracht</a:t>
            </a:r>
            <a:r>
              <a:rPr lang="nl-NL" baseline="0" dirty="0">
                <a:ea typeface="ＭＳ Ｐゴシック" pitchFamily="34" charset="-128"/>
              </a:rPr>
              <a:t>.</a:t>
            </a:r>
            <a:endParaRPr lang="en-US" u="sng" dirty="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40F29EB8-F64C-4FD4-9A82-5DD565EE2D7C}" type="slidenum">
              <a:rPr lang="en-US"/>
              <a:pPr/>
              <a:t>4</a:t>
            </a:fld>
            <a:endParaRPr lang="en-US"/>
          </a:p>
        </p:txBody>
      </p:sp>
    </p:spTree>
    <p:extLst>
      <p:ext uri="{BB962C8B-B14F-4D97-AF65-F5344CB8AC3E}">
        <p14:creationId xmlns:p14="http://schemas.microsoft.com/office/powerpoint/2010/main" val="146833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AU" dirty="0" err="1">
                <a:ea typeface="ＭＳ Ｐゴシック" pitchFamily="34" charset="-128"/>
              </a:rPr>
              <a:t>Deze</a:t>
            </a:r>
            <a:r>
              <a:rPr lang="en-AU" dirty="0">
                <a:ea typeface="ＭＳ Ｐゴシック" pitchFamily="34" charset="-128"/>
              </a:rPr>
              <a:t> kleur </a:t>
            </a:r>
            <a:r>
              <a:rPr lang="en-AU" dirty="0" err="1">
                <a:ea typeface="ＭＳ Ｐゴシック" pitchFamily="34" charset="-128"/>
              </a:rPr>
              <a:t>wordt</a:t>
            </a:r>
            <a:r>
              <a:rPr lang="en-AU" dirty="0">
                <a:ea typeface="ＭＳ Ｐゴシック" pitchFamily="34" charset="-128"/>
              </a:rPr>
              <a:t> </a:t>
            </a:r>
            <a:r>
              <a:rPr lang="en-AU" dirty="0" err="1">
                <a:ea typeface="ＭＳ Ｐゴシック" pitchFamily="34" charset="-128"/>
              </a:rPr>
              <a:t>veel</a:t>
            </a:r>
            <a:r>
              <a:rPr lang="en-AU" dirty="0">
                <a:ea typeface="ＭＳ Ｐゴシック" pitchFamily="34" charset="-128"/>
              </a:rPr>
              <a:t> </a:t>
            </a:r>
            <a:r>
              <a:rPr lang="en-AU" dirty="0" err="1">
                <a:ea typeface="ＭＳ Ｐゴシック" pitchFamily="34" charset="-128"/>
              </a:rPr>
              <a:t>gebruikt</a:t>
            </a:r>
            <a:r>
              <a:rPr lang="en-AU" dirty="0">
                <a:ea typeface="ＭＳ Ｐゴシック" pitchFamily="34" charset="-128"/>
              </a:rPr>
              <a:t> door </a:t>
            </a:r>
            <a:r>
              <a:rPr lang="en-AU" dirty="0" err="1">
                <a:ea typeface="ＭＳ Ｐゴシック" pitchFamily="34" charset="-128"/>
              </a:rPr>
              <a:t>mensen</a:t>
            </a:r>
            <a:r>
              <a:rPr lang="en-AU" dirty="0">
                <a:ea typeface="ＭＳ Ｐゴシック" pitchFamily="34" charset="-128"/>
              </a:rPr>
              <a:t> die </a:t>
            </a:r>
            <a:r>
              <a:rPr lang="en-AU" dirty="0" err="1">
                <a:ea typeface="ＭＳ Ｐゴシック" pitchFamily="34" charset="-128"/>
              </a:rPr>
              <a:t>een</a:t>
            </a:r>
            <a:r>
              <a:rPr lang="en-AU" dirty="0">
                <a:ea typeface="ＭＳ Ｐゴシック" pitchFamily="34" charset="-128"/>
              </a:rPr>
              <a:t> </a:t>
            </a:r>
            <a:r>
              <a:rPr lang="nl-NL" dirty="0">
                <a:ea typeface="ＭＳ Ｐゴシック" pitchFamily="34" charset="-128"/>
              </a:rPr>
              <a:t>autoriteit</a:t>
            </a:r>
            <a:r>
              <a:rPr lang="en-AU" dirty="0">
                <a:ea typeface="ＭＳ Ｐゴシック" pitchFamily="34" charset="-128"/>
              </a:rPr>
              <a:t> </a:t>
            </a:r>
            <a:r>
              <a:rPr lang="en-AU" dirty="0" err="1">
                <a:ea typeface="ＭＳ Ｐゴシック" pitchFamily="34" charset="-128"/>
              </a:rPr>
              <a:t>zijn</a:t>
            </a:r>
            <a:r>
              <a:rPr lang="nl-NL" dirty="0">
                <a:ea typeface="ＭＳ Ｐゴシック" pitchFamily="34" charset="-128"/>
              </a:rPr>
              <a:t>,</a:t>
            </a:r>
            <a:r>
              <a:rPr lang="en-AU" dirty="0">
                <a:ea typeface="ＭＳ Ｐゴシック" pitchFamily="34" charset="-128"/>
              </a:rPr>
              <a:t> </a:t>
            </a:r>
            <a:r>
              <a:rPr lang="en-AU" dirty="0" err="1">
                <a:ea typeface="ＭＳ Ｐゴシック" pitchFamily="34" charset="-128"/>
              </a:rPr>
              <a:t>zoals</a:t>
            </a:r>
            <a:r>
              <a:rPr lang="en-AU" dirty="0">
                <a:ea typeface="ＭＳ Ｐゴシック" pitchFamily="34" charset="-128"/>
              </a:rPr>
              <a:t> politie</a:t>
            </a:r>
            <a:r>
              <a:rPr lang="nl-NL" dirty="0">
                <a:ea typeface="ＭＳ Ｐゴシック" pitchFamily="34" charset="-128"/>
              </a:rPr>
              <a:t>agenten</a:t>
            </a:r>
            <a:r>
              <a:rPr lang="en-AU" dirty="0">
                <a:ea typeface="ＭＳ Ｐゴシック" pitchFamily="34" charset="-128"/>
              </a:rPr>
              <a:t>, </a:t>
            </a:r>
            <a:r>
              <a:rPr lang="en-AU" dirty="0" err="1">
                <a:ea typeface="ＭＳ Ｐゴシック" pitchFamily="34" charset="-128"/>
              </a:rPr>
              <a:t>piloten</a:t>
            </a:r>
            <a:r>
              <a:rPr lang="en-AU" dirty="0">
                <a:ea typeface="ＭＳ Ｐゴシック" pitchFamily="34" charset="-128"/>
              </a:rPr>
              <a:t>, </a:t>
            </a:r>
            <a:r>
              <a:rPr lang="en-AU" dirty="0" err="1">
                <a:ea typeface="ＭＳ Ｐゴシック" pitchFamily="34" charset="-128"/>
              </a:rPr>
              <a:t>zakenmensen</a:t>
            </a:r>
            <a:r>
              <a:rPr lang="en-AU" dirty="0">
                <a:ea typeface="ＭＳ Ｐゴシック" pitchFamily="34" charset="-128"/>
              </a:rPr>
              <a:t>. Ze </a:t>
            </a:r>
            <a:r>
              <a:rPr lang="en-AU" dirty="0" err="1">
                <a:ea typeface="ＭＳ Ｐゴシック" pitchFamily="34" charset="-128"/>
              </a:rPr>
              <a:t>laten</a:t>
            </a:r>
            <a:r>
              <a:rPr lang="en-AU" dirty="0">
                <a:ea typeface="ＭＳ Ｐゴシック" pitchFamily="34" charset="-128"/>
              </a:rPr>
              <a:t> hun </a:t>
            </a:r>
            <a:r>
              <a:rPr lang="nl-NL" dirty="0">
                <a:ea typeface="ＭＳ Ｐゴシック" pitchFamily="34" charset="-128"/>
              </a:rPr>
              <a:t>autoriteit</a:t>
            </a:r>
            <a:r>
              <a:rPr lang="en-AU" dirty="0">
                <a:ea typeface="ＭＳ Ｐゴシック" pitchFamily="34" charset="-128"/>
              </a:rPr>
              <a:t> </a:t>
            </a:r>
            <a:r>
              <a:rPr lang="en-AU" dirty="0" err="1">
                <a:ea typeface="ＭＳ Ｐゴシック" pitchFamily="34" charset="-128"/>
              </a:rPr>
              <a:t>zien</a:t>
            </a:r>
            <a:r>
              <a:rPr lang="en-AU" dirty="0">
                <a:ea typeface="ＭＳ Ｐゴシック" pitchFamily="34" charset="-128"/>
              </a:rPr>
              <a:t> en </a:t>
            </a:r>
            <a:r>
              <a:rPr lang="en-AU" dirty="0" err="1">
                <a:ea typeface="ＭＳ Ｐゴシック" pitchFamily="34" charset="-128"/>
              </a:rPr>
              <a:t>communiceren</a:t>
            </a:r>
            <a:r>
              <a:rPr lang="en-AU" dirty="0">
                <a:ea typeface="ＭＳ Ｐゴシック" pitchFamily="34" charset="-128"/>
              </a:rPr>
              <a:t> </a:t>
            </a:r>
            <a:r>
              <a:rPr lang="nl-NL" dirty="0">
                <a:ea typeface="ＭＳ Ｐゴシック" pitchFamily="34" charset="-128"/>
              </a:rPr>
              <a:t>op</a:t>
            </a:r>
            <a:r>
              <a:rPr lang="nl-NL" baseline="0" dirty="0">
                <a:ea typeface="ＭＳ Ｐゴシック" pitchFamily="34" charset="-128"/>
              </a:rPr>
              <a:t> deze manier om te laten zien, </a:t>
            </a:r>
            <a:r>
              <a:rPr lang="en-AU" dirty="0">
                <a:ea typeface="ＭＳ Ｐゴシック" pitchFamily="34" charset="-128"/>
              </a:rPr>
              <a:t>dat </a:t>
            </a:r>
            <a:r>
              <a:rPr lang="en-AU" dirty="0" err="1">
                <a:ea typeface="ＭＳ Ｐゴシック" pitchFamily="34" charset="-128"/>
              </a:rPr>
              <a:t>ze</a:t>
            </a:r>
            <a:r>
              <a:rPr lang="en-AU" dirty="0">
                <a:ea typeface="ＭＳ Ｐゴシック" pitchFamily="34" charset="-128"/>
              </a:rPr>
              <a:t> </a:t>
            </a:r>
            <a:r>
              <a:rPr lang="en-AU" dirty="0" err="1">
                <a:ea typeface="ＭＳ Ｐゴシック" pitchFamily="34" charset="-128"/>
              </a:rPr>
              <a:t>professioneel</a:t>
            </a:r>
            <a:r>
              <a:rPr lang="en-AU" dirty="0">
                <a:ea typeface="ＭＳ Ｐゴシック" pitchFamily="34" charset="-128"/>
              </a:rPr>
              <a:t> </a:t>
            </a:r>
            <a:r>
              <a:rPr lang="en-AU" dirty="0" err="1">
                <a:ea typeface="ＭＳ Ｐゴシック" pitchFamily="34" charset="-128"/>
              </a:rPr>
              <a:t>te</a:t>
            </a:r>
            <a:r>
              <a:rPr lang="en-AU" dirty="0">
                <a:ea typeface="ＭＳ Ｐゴシック" pitchFamily="34" charset="-128"/>
              </a:rPr>
              <a:t> </a:t>
            </a:r>
            <a:r>
              <a:rPr lang="en-AU" dirty="0" err="1">
                <a:ea typeface="ＭＳ Ｐゴシック" pitchFamily="34" charset="-128"/>
              </a:rPr>
              <a:t>werk</a:t>
            </a:r>
            <a:r>
              <a:rPr lang="en-AU" dirty="0">
                <a:ea typeface="ＭＳ Ｐゴシック" pitchFamily="34" charset="-128"/>
              </a:rPr>
              <a:t> </a:t>
            </a:r>
            <a:r>
              <a:rPr lang="en-AU" dirty="0" err="1">
                <a:ea typeface="ＭＳ Ｐゴシック" pitchFamily="34" charset="-128"/>
              </a:rPr>
              <a:t>gaan</a:t>
            </a:r>
            <a:r>
              <a:rPr lang="nl-NL" dirty="0">
                <a:ea typeface="ＭＳ Ｐゴシック" pitchFamily="34" charset="-128"/>
              </a:rPr>
              <a:t>.</a:t>
            </a:r>
            <a:r>
              <a:rPr lang="nl-NL" baseline="0" dirty="0">
                <a:ea typeface="ＭＳ Ｐゴシック" pitchFamily="34" charset="-128"/>
              </a:rPr>
              <a:t> Ze weten </a:t>
            </a:r>
            <a:r>
              <a:rPr lang="en-AU" dirty="0">
                <a:ea typeface="ＭＳ Ｐゴシック" pitchFamily="34" charset="-128"/>
              </a:rPr>
              <a:t>heel </a:t>
            </a:r>
            <a:r>
              <a:rPr lang="en-AU" dirty="0" err="1">
                <a:ea typeface="ＭＳ Ｐゴシック" pitchFamily="34" charset="-128"/>
              </a:rPr>
              <a:t>goed</a:t>
            </a:r>
            <a:r>
              <a:rPr lang="en-AU" dirty="0">
                <a:ea typeface="ＭＳ Ｐゴシック" pitchFamily="34" charset="-128"/>
              </a:rPr>
              <a:t> </a:t>
            </a:r>
            <a:r>
              <a:rPr lang="en-AU" dirty="0" err="1">
                <a:ea typeface="ＭＳ Ｐゴシック" pitchFamily="34" charset="-128"/>
              </a:rPr>
              <a:t>wat</a:t>
            </a:r>
            <a:r>
              <a:rPr lang="en-AU" dirty="0">
                <a:ea typeface="ＭＳ Ｐゴシック" pitchFamily="34" charset="-128"/>
              </a:rPr>
              <a:t> </a:t>
            </a:r>
            <a:r>
              <a:rPr lang="en-AU" dirty="0" err="1">
                <a:ea typeface="ＭＳ Ｐゴシック" pitchFamily="34" charset="-128"/>
              </a:rPr>
              <a:t>ze</a:t>
            </a:r>
            <a:r>
              <a:rPr lang="en-AU" dirty="0">
                <a:ea typeface="ＭＳ Ｐゴシック" pitchFamily="34" charset="-128"/>
              </a:rPr>
              <a:t> aan het </a:t>
            </a:r>
            <a:r>
              <a:rPr lang="en-AU" dirty="0" err="1">
                <a:ea typeface="ＭＳ Ｐゴシック" pitchFamily="34" charset="-128"/>
              </a:rPr>
              <a:t>doen</a:t>
            </a:r>
            <a:r>
              <a:rPr lang="en-AU" dirty="0">
                <a:ea typeface="ＭＳ Ｐゴシック" pitchFamily="34" charset="-128"/>
              </a:rPr>
              <a:t> </a:t>
            </a:r>
            <a:r>
              <a:rPr lang="en-AU" dirty="0" err="1">
                <a:ea typeface="ＭＳ Ｐゴシック" pitchFamily="34" charset="-128"/>
              </a:rPr>
              <a:t>zijn</a:t>
            </a:r>
            <a:r>
              <a:rPr lang="en-AU" dirty="0">
                <a:ea typeface="ＭＳ Ｐゴシック" pitchFamily="34" charset="-128"/>
              </a:rPr>
              <a:t>. </a:t>
            </a:r>
            <a:r>
              <a:rPr lang="en-AU" dirty="0" err="1">
                <a:ea typeface="ＭＳ Ｐゴシック" pitchFamily="34" charset="-128"/>
              </a:rPr>
              <a:t>Ze</a:t>
            </a:r>
            <a:r>
              <a:rPr lang="en-AU" dirty="0">
                <a:ea typeface="ＭＳ Ｐゴシック" pitchFamily="34" charset="-128"/>
              </a:rPr>
              <a:t> </a:t>
            </a:r>
            <a:r>
              <a:rPr lang="en-AU" dirty="0" err="1">
                <a:ea typeface="ＭＳ Ｐゴシック" pitchFamily="34" charset="-128"/>
              </a:rPr>
              <a:t>hebben</a:t>
            </a:r>
            <a:r>
              <a:rPr lang="en-AU" dirty="0">
                <a:ea typeface="ＭＳ Ｐゴシック" pitchFamily="34" charset="-128"/>
              </a:rPr>
              <a:t> </a:t>
            </a:r>
            <a:r>
              <a:rPr lang="en-AU" dirty="0" err="1">
                <a:ea typeface="ＭＳ Ｐゴシック" pitchFamily="34" charset="-128"/>
              </a:rPr>
              <a:t>een</a:t>
            </a:r>
            <a:r>
              <a:rPr lang="en-AU" dirty="0">
                <a:ea typeface="ＭＳ Ｐゴシック" pitchFamily="34" charset="-128"/>
              </a:rPr>
              <a:t> </a:t>
            </a:r>
            <a:r>
              <a:rPr lang="en-AU" dirty="0" err="1">
                <a:ea typeface="ＭＳ Ｐゴシック" pitchFamily="34" charset="-128"/>
              </a:rPr>
              <a:t>duidelijke</a:t>
            </a:r>
            <a:r>
              <a:rPr lang="en-AU" baseline="0" dirty="0">
                <a:ea typeface="ＭＳ Ｐゴシック" pitchFamily="34" charset="-128"/>
              </a:rPr>
              <a:t> </a:t>
            </a:r>
            <a:r>
              <a:rPr lang="en-AU" baseline="0" dirty="0" err="1">
                <a:ea typeface="ＭＳ Ｐゴシック" pitchFamily="34" charset="-128"/>
              </a:rPr>
              <a:t>visie</a:t>
            </a:r>
            <a:r>
              <a:rPr lang="en-AU" baseline="0" dirty="0">
                <a:ea typeface="ＭＳ Ｐゴシック" pitchFamily="34" charset="-128"/>
              </a:rPr>
              <a:t>. Het is </a:t>
            </a:r>
            <a:r>
              <a:rPr lang="en-AU" baseline="0" dirty="0" err="1">
                <a:ea typeface="ＭＳ Ｐゴシック" pitchFamily="34" charset="-128"/>
              </a:rPr>
              <a:t>een</a:t>
            </a:r>
            <a:r>
              <a:rPr lang="en-AU" baseline="0" dirty="0">
                <a:ea typeface="ＭＳ Ｐゴシック" pitchFamily="34" charset="-128"/>
              </a:rPr>
              <a:t> kleur die </a:t>
            </a:r>
            <a:r>
              <a:rPr lang="nl-NL" baseline="0" dirty="0">
                <a:ea typeface="ＭＳ Ｐゴシック" pitchFamily="34" charset="-128"/>
              </a:rPr>
              <a:t>efficiëntie</a:t>
            </a:r>
            <a:r>
              <a:rPr lang="en-AU" baseline="0" dirty="0">
                <a:ea typeface="ＭＳ Ｐゴシック" pitchFamily="34" charset="-128"/>
              </a:rPr>
              <a:t> </a:t>
            </a:r>
            <a:r>
              <a:rPr lang="en-AU" baseline="0" dirty="0" err="1">
                <a:ea typeface="ＭＳ Ｐゴシック" pitchFamily="34" charset="-128"/>
              </a:rPr>
              <a:t>uitstraalt</a:t>
            </a:r>
            <a:r>
              <a:rPr lang="en-AU" baseline="0" dirty="0">
                <a:ea typeface="ＭＳ Ｐゴシック" pitchFamily="34" charset="-128"/>
              </a:rPr>
              <a:t> en </a:t>
            </a:r>
            <a:r>
              <a:rPr lang="en-AU" baseline="0" dirty="0" err="1">
                <a:ea typeface="ＭＳ Ｐゴシック" pitchFamily="34" charset="-128"/>
              </a:rPr>
              <a:t>ondanks</a:t>
            </a:r>
            <a:r>
              <a:rPr lang="en-AU" baseline="0" dirty="0">
                <a:ea typeface="ＭＳ Ｐゴシック" pitchFamily="34" charset="-128"/>
              </a:rPr>
              <a:t> dat het </a:t>
            </a:r>
            <a:r>
              <a:rPr lang="en-AU" baseline="0" dirty="0" err="1">
                <a:ea typeface="ＭＳ Ｐゴシック" pitchFamily="34" charset="-128"/>
              </a:rPr>
              <a:t>een</a:t>
            </a:r>
            <a:r>
              <a:rPr lang="en-AU" baseline="0" dirty="0">
                <a:ea typeface="ＭＳ Ｐゴシック" pitchFamily="34" charset="-128"/>
              </a:rPr>
              <a:t> </a:t>
            </a:r>
            <a:r>
              <a:rPr lang="en-AU" baseline="0" dirty="0" err="1">
                <a:ea typeface="ＭＳ Ｐゴシック" pitchFamily="34" charset="-128"/>
              </a:rPr>
              <a:t>conservatieve</a:t>
            </a:r>
            <a:r>
              <a:rPr lang="en-AU" baseline="0" dirty="0">
                <a:ea typeface="ＭＳ Ｐゴシック" pitchFamily="34" charset="-128"/>
              </a:rPr>
              <a:t> kleur is</a:t>
            </a:r>
            <a:r>
              <a:rPr lang="nl-NL" baseline="0" dirty="0">
                <a:ea typeface="ＭＳ Ｐゴシック" pitchFamily="34" charset="-128"/>
              </a:rPr>
              <a:t>,</a:t>
            </a:r>
            <a:r>
              <a:rPr lang="en-AU" baseline="0" dirty="0">
                <a:ea typeface="ＭＳ Ｐゴシック" pitchFamily="34" charset="-128"/>
              </a:rPr>
              <a:t> </a:t>
            </a:r>
            <a:r>
              <a:rPr lang="en-AU" baseline="0" dirty="0" err="1">
                <a:ea typeface="ＭＳ Ｐゴシック" pitchFamily="34" charset="-128"/>
              </a:rPr>
              <a:t>heeft</a:t>
            </a:r>
            <a:r>
              <a:rPr lang="en-AU" baseline="0" dirty="0">
                <a:ea typeface="ＭＳ Ｐゴシック" pitchFamily="34" charset="-128"/>
              </a:rPr>
              <a:t> het </a:t>
            </a:r>
            <a:r>
              <a:rPr lang="en-AU" baseline="0" dirty="0" err="1">
                <a:ea typeface="ＭＳ Ｐゴシック" pitchFamily="34" charset="-128"/>
              </a:rPr>
              <a:t>een</a:t>
            </a:r>
            <a:r>
              <a:rPr lang="en-AU" baseline="0" dirty="0">
                <a:ea typeface="ＭＳ Ｐゴシック" pitchFamily="34" charset="-128"/>
              </a:rPr>
              <a:t> </a:t>
            </a:r>
            <a:r>
              <a:rPr lang="en-AU" baseline="0" dirty="0" err="1">
                <a:ea typeface="ＭＳ Ｐゴシック" pitchFamily="34" charset="-128"/>
              </a:rPr>
              <a:t>kalmerende</a:t>
            </a:r>
            <a:r>
              <a:rPr lang="en-AU" baseline="0" dirty="0">
                <a:ea typeface="ＭＳ Ｐゴシック" pitchFamily="34" charset="-128"/>
              </a:rPr>
              <a:t> </a:t>
            </a:r>
            <a:r>
              <a:rPr lang="en-AU" baseline="0" dirty="0" err="1">
                <a:ea typeface="ＭＳ Ｐゴシック" pitchFamily="34" charset="-128"/>
              </a:rPr>
              <a:t>werking</a:t>
            </a:r>
            <a:r>
              <a:rPr lang="en-AU" baseline="0" dirty="0">
                <a:ea typeface="ＭＳ Ｐゴシック" pitchFamily="34" charset="-128"/>
              </a:rPr>
              <a:t> op </a:t>
            </a:r>
            <a:r>
              <a:rPr lang="en-AU" baseline="0" dirty="0" err="1">
                <a:ea typeface="ＭＳ Ｐゴシック" pitchFamily="34" charset="-128"/>
              </a:rPr>
              <a:t>anderen</a:t>
            </a:r>
            <a:r>
              <a:rPr lang="en-AU" baseline="0" dirty="0">
                <a:ea typeface="ＭＳ Ｐゴシック" pitchFamily="34" charset="-128"/>
              </a:rPr>
              <a:t>, nog </a:t>
            </a:r>
            <a:r>
              <a:rPr lang="en-AU" baseline="0" dirty="0" err="1">
                <a:ea typeface="ＭＳ Ｐゴシック" pitchFamily="34" charset="-128"/>
              </a:rPr>
              <a:t>meer</a:t>
            </a:r>
            <a:r>
              <a:rPr lang="en-AU" baseline="0" dirty="0">
                <a:ea typeface="ＭＳ Ｐゴシック" pitchFamily="34" charset="-128"/>
              </a:rPr>
              <a:t> dan </a:t>
            </a:r>
            <a:r>
              <a:rPr lang="en-AU" baseline="0" dirty="0" err="1">
                <a:ea typeface="ＭＳ Ｐゴシック" pitchFamily="34" charset="-128"/>
              </a:rPr>
              <a:t>bij</a:t>
            </a:r>
            <a:r>
              <a:rPr lang="en-AU" baseline="0" dirty="0">
                <a:ea typeface="ＭＳ Ｐゴシック" pitchFamily="34" charset="-128"/>
              </a:rPr>
              <a:t> </a:t>
            </a:r>
            <a:r>
              <a:rPr lang="en-AU" baseline="0" dirty="0" err="1">
                <a:ea typeface="ＭＳ Ｐゴシック" pitchFamily="34" charset="-128"/>
              </a:rPr>
              <a:t>lichtblauw</a:t>
            </a:r>
            <a:r>
              <a:rPr lang="en-AU" baseline="0" dirty="0">
                <a:ea typeface="ＭＳ Ｐゴシック" pitchFamily="34" charset="-128"/>
              </a:rPr>
              <a:t>. Het is net of het </a:t>
            </a:r>
            <a:r>
              <a:rPr lang="en-AU" baseline="0" dirty="0" err="1">
                <a:ea typeface="ＭＳ Ｐゴシック" pitchFamily="34" charset="-128"/>
              </a:rPr>
              <a:t>zegt</a:t>
            </a:r>
            <a:r>
              <a:rPr lang="nl-NL" baseline="0" dirty="0">
                <a:ea typeface="ＭＳ Ｐゴシック" pitchFamily="34" charset="-128"/>
              </a:rPr>
              <a:t>: "Ik</a:t>
            </a:r>
            <a:r>
              <a:rPr lang="en-AU" baseline="0" dirty="0">
                <a:ea typeface="ＭＳ Ｐゴシック" pitchFamily="34" charset="-128"/>
              </a:rPr>
              <a:t> </a:t>
            </a:r>
            <a:r>
              <a:rPr lang="en-AU" baseline="0" dirty="0" err="1">
                <a:ea typeface="ＭＳ Ｐゴシック" pitchFamily="34" charset="-128"/>
              </a:rPr>
              <a:t>weet</a:t>
            </a:r>
            <a:r>
              <a:rPr lang="en-AU" baseline="0" dirty="0">
                <a:ea typeface="ＭＳ Ｐゴシック" pitchFamily="34" charset="-128"/>
              </a:rPr>
              <a:t> </a:t>
            </a:r>
            <a:r>
              <a:rPr lang="en-AU" baseline="0" dirty="0" err="1">
                <a:ea typeface="ＭＳ Ｐゴシック" pitchFamily="34" charset="-128"/>
              </a:rPr>
              <a:t>wat</a:t>
            </a:r>
            <a:r>
              <a:rPr lang="en-AU" baseline="0" dirty="0">
                <a:ea typeface="ＭＳ Ｐゴシック" pitchFamily="34" charset="-128"/>
              </a:rPr>
              <a:t> ik doe</a:t>
            </a:r>
            <a:r>
              <a:rPr lang="nl-NL" baseline="0" dirty="0">
                <a:ea typeface="ＭＳ Ｐゴシック" pitchFamily="34" charset="-128"/>
              </a:rPr>
              <a:t>,</a:t>
            </a:r>
            <a:r>
              <a:rPr lang="en-AU" baseline="0" dirty="0">
                <a:ea typeface="ＭＳ Ｐゴシック" pitchFamily="34" charset="-128"/>
              </a:rPr>
              <a:t> </a:t>
            </a:r>
            <a:r>
              <a:rPr lang="en-AU" baseline="0" dirty="0" err="1">
                <a:ea typeface="ＭＳ Ｐゴシック" pitchFamily="34" charset="-128"/>
              </a:rPr>
              <a:t>dus</a:t>
            </a:r>
            <a:r>
              <a:rPr lang="en-AU" baseline="0" dirty="0">
                <a:ea typeface="ＭＳ Ｐゴシック" pitchFamily="34" charset="-128"/>
              </a:rPr>
              <a:t> </a:t>
            </a:r>
            <a:r>
              <a:rPr lang="en-AU" baseline="0" dirty="0" err="1">
                <a:ea typeface="ＭＳ Ｐゴシック" pitchFamily="34" charset="-128"/>
              </a:rPr>
              <a:t>maak</a:t>
            </a:r>
            <a:r>
              <a:rPr lang="en-AU" baseline="0" dirty="0">
                <a:ea typeface="ＭＳ Ｐゴシック" pitchFamily="34" charset="-128"/>
              </a:rPr>
              <a:t> je </a:t>
            </a:r>
            <a:r>
              <a:rPr lang="en-AU" baseline="0" dirty="0" err="1">
                <a:ea typeface="ＭＳ Ｐゴシック" pitchFamily="34" charset="-128"/>
              </a:rPr>
              <a:t>geen</a:t>
            </a:r>
            <a:r>
              <a:rPr lang="en-AU" baseline="0" dirty="0">
                <a:ea typeface="ＭＳ Ｐゴシック" pitchFamily="34" charset="-128"/>
              </a:rPr>
              <a:t> </a:t>
            </a:r>
            <a:r>
              <a:rPr lang="en-AU" baseline="0" dirty="0" err="1">
                <a:ea typeface="ＭＳ Ｐゴシック" pitchFamily="34" charset="-128"/>
              </a:rPr>
              <a:t>zorgen</a:t>
            </a:r>
            <a:r>
              <a:rPr lang="nl-NL" baseline="0" dirty="0">
                <a:ea typeface="ＭＳ Ｐゴシック" pitchFamily="34" charset="-128"/>
              </a:rPr>
              <a:t>".</a:t>
            </a:r>
            <a:endParaRPr lang="en-US" u="sng" dirty="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D9D5A6D3-C7DC-4E44-B31F-AB47B0D0BDE4}" type="slidenum">
              <a:rPr lang="en-US"/>
              <a:pPr/>
              <a:t>5</a:t>
            </a:fld>
            <a:endParaRPr lang="en-US"/>
          </a:p>
        </p:txBody>
      </p:sp>
    </p:spTree>
    <p:extLst>
      <p:ext uri="{BB962C8B-B14F-4D97-AF65-F5344CB8AC3E}">
        <p14:creationId xmlns:p14="http://schemas.microsoft.com/office/powerpoint/2010/main" val="165333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Marine</a:t>
            </a:r>
            <a:r>
              <a:rPr lang="nl-NL" dirty="0">
                <a:ea typeface="ＭＳ Ｐゴシック" pitchFamily="34" charset="-128"/>
              </a:rPr>
              <a:t>/</a:t>
            </a:r>
            <a:r>
              <a:rPr lang="en-NZ" dirty="0">
                <a:ea typeface="ＭＳ Ｐゴシック" pitchFamily="34" charset="-128"/>
              </a:rPr>
              <a:t>indigo</a:t>
            </a:r>
            <a:r>
              <a:rPr lang="en-NZ" baseline="0" dirty="0">
                <a:ea typeface="ＭＳ Ｐゴシック" pitchFamily="34" charset="-128"/>
              </a:rPr>
              <a:t> laat ons onze visie communiceren. D</a:t>
            </a:r>
            <a:r>
              <a:rPr lang="nl-NL" baseline="0" dirty="0">
                <a:ea typeface="ＭＳ Ｐゴシック" pitchFamily="34" charset="-128"/>
              </a:rPr>
              <a:t>it</a:t>
            </a:r>
            <a:r>
              <a:rPr lang="en-NZ" baseline="0" dirty="0">
                <a:ea typeface="ＭＳ Ｐゴシック" pitchFamily="34" charset="-128"/>
              </a:rPr>
              <a:t> chakra ligt dicht bij onze hersenen</a:t>
            </a:r>
            <a:r>
              <a:rPr lang="nl-NL" baseline="0" dirty="0">
                <a:ea typeface="ＭＳ Ｐゴシック" pitchFamily="34" charset="-128"/>
              </a:rPr>
              <a:t>. Deze</a:t>
            </a:r>
            <a:r>
              <a:rPr lang="en-NZ" baseline="0" dirty="0">
                <a:ea typeface="ＭＳ Ｐゴシック" pitchFamily="34" charset="-128"/>
              </a:rPr>
              <a:t> kleur draagt ook intelligentie, kennis en wijsheid uit. </a:t>
            </a:r>
            <a:endParaRPr lang="en-AU" dirty="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7129276E-986B-4B9C-8378-519B8FAEF900}" type="slidenum">
              <a:rPr lang="en-US"/>
              <a:pPr/>
              <a:t>6</a:t>
            </a:fld>
            <a:endParaRPr lang="en-US"/>
          </a:p>
        </p:txBody>
      </p:sp>
    </p:spTree>
    <p:extLst>
      <p:ext uri="{BB962C8B-B14F-4D97-AF65-F5344CB8AC3E}">
        <p14:creationId xmlns:p14="http://schemas.microsoft.com/office/powerpoint/2010/main" val="136927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 kleur indigo</a:t>
            </a:r>
            <a:r>
              <a:rPr lang="en-NZ" baseline="0" dirty="0">
                <a:ea typeface="ＭＳ Ｐゴシック" pitchFamily="34" charset="-128"/>
              </a:rPr>
              <a:t> wordt ook gebruikt voor nieuwetijds kinderen. Dit zijn spirituele kinderen met een innerlijk bewustzijn over de essentie van het leven. Zij hebben al kennis en wijsheid over hoe de wereld in elkaar steekt en vaak hebben ze intu</a:t>
            </a:r>
            <a:r>
              <a:rPr lang="nl-NL" baseline="0" dirty="0" err="1">
                <a:ea typeface="ＭＳ Ｐゴシック" pitchFamily="34" charset="-128"/>
              </a:rPr>
              <a:t>ïtief</a:t>
            </a:r>
            <a:r>
              <a:rPr lang="en-NZ" baseline="0" dirty="0">
                <a:ea typeface="ＭＳ Ｐゴシック" pitchFamily="34" charset="-128"/>
              </a:rPr>
              <a:t> al informatie over oude mysteries of oude kennis.</a:t>
            </a:r>
            <a:endParaRPr lang="en-AU" dirty="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2EC64C23-6842-41E7-A8C6-9357C084706A}" type="slidenum">
              <a:rPr lang="en-US"/>
              <a:pPr/>
              <a:t>7</a:t>
            </a:fld>
            <a:endParaRPr lang="en-US"/>
          </a:p>
        </p:txBody>
      </p:sp>
    </p:spTree>
    <p:extLst>
      <p:ext uri="{BB962C8B-B14F-4D97-AF65-F5344CB8AC3E}">
        <p14:creationId xmlns:p14="http://schemas.microsoft.com/office/powerpoint/2010/main" val="101678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Vaak een wijs persoon</a:t>
            </a:r>
            <a:r>
              <a:rPr lang="en-NZ" baseline="0" dirty="0">
                <a:ea typeface="ＭＳ Ｐゴシック" pitchFamily="34" charset="-128"/>
              </a:rPr>
              <a:t> die goed en duidelijk zijn/haar visie kan communiceren. </a:t>
            </a:r>
            <a:r>
              <a:rPr lang="nl-NL" baseline="0" dirty="0">
                <a:ea typeface="ＭＳ Ｐゴシック" pitchFamily="34" charset="-128"/>
              </a:rPr>
              <a:t>Deze persoonlijkheden hebben een</a:t>
            </a:r>
            <a:r>
              <a:rPr lang="en-NZ" baseline="0" dirty="0">
                <a:ea typeface="ＭＳ Ｐゴシック" pitchFamily="34" charset="-128"/>
              </a:rPr>
              <a:t> goed inschattingsvermogen en vinden het fijn om beslissingen te nemen. Z</a:t>
            </a:r>
            <a:r>
              <a:rPr lang="nl-NL" baseline="0" dirty="0">
                <a:ea typeface="ＭＳ Ｐゴシック" pitchFamily="34" charset="-128"/>
              </a:rPr>
              <a:t>e zijn intelligent</a:t>
            </a:r>
            <a:r>
              <a:rPr lang="en-NZ" baseline="0" dirty="0">
                <a:ea typeface="ＭＳ Ｐゴシック" pitchFamily="34" charset="-128"/>
              </a:rPr>
              <a:t> en onafhankelijk en ze kunnen een diep gevoel van spiritualiteit hebben of </a:t>
            </a:r>
            <a:r>
              <a:rPr lang="nl-NL" baseline="0" dirty="0">
                <a:ea typeface="ＭＳ Ｐゴシック" pitchFamily="34" charset="-128"/>
              </a:rPr>
              <a:t>zich </a:t>
            </a:r>
            <a:r>
              <a:rPr lang="en-NZ" baseline="0" dirty="0">
                <a:ea typeface="ＭＳ Ｐゴシック" pitchFamily="34" charset="-128"/>
              </a:rPr>
              <a:t>bewust zijn van</a:t>
            </a:r>
            <a:r>
              <a:rPr lang="nl-NL" baseline="0" dirty="0">
                <a:ea typeface="ＭＳ Ｐゴシック" pitchFamily="34" charset="-128"/>
              </a:rPr>
              <a:t> '</a:t>
            </a:r>
            <a:r>
              <a:rPr lang="en-NZ" baseline="0" dirty="0">
                <a:ea typeface="ＭＳ Ｐゴシック" pitchFamily="34" charset="-128"/>
              </a:rPr>
              <a:t> </a:t>
            </a:r>
            <a:r>
              <a:rPr lang="nl-NL" baseline="0" dirty="0">
                <a:ea typeface="ＭＳ Ｐゴシック" pitchFamily="34" charset="-128"/>
              </a:rPr>
              <a:t>'s </a:t>
            </a:r>
            <a:r>
              <a:rPr lang="en-NZ" baseline="0" dirty="0">
                <a:ea typeface="ＭＳ Ｐゴシック" pitchFamily="34" charset="-128"/>
              </a:rPr>
              <a:t>leven</a:t>
            </a:r>
            <a:r>
              <a:rPr lang="nl-NL" baseline="0" dirty="0">
                <a:ea typeface="ＭＳ Ｐゴシック" pitchFamily="34" charset="-128"/>
              </a:rPr>
              <a:t>s</a:t>
            </a:r>
            <a:r>
              <a:rPr lang="en-NZ" baseline="0" dirty="0">
                <a:ea typeface="ＭＳ Ｐゴシック" pitchFamily="34" charset="-128"/>
              </a:rPr>
              <a:t> echte waarheden</a:t>
            </a:r>
            <a:r>
              <a:rPr lang="nl-NL" baseline="0" dirty="0">
                <a:ea typeface="ＭＳ Ｐゴシック" pitchFamily="34" charset="-128"/>
              </a:rPr>
              <a:t>'</a:t>
            </a:r>
            <a:r>
              <a:rPr lang="en-NZ" baseline="0" dirty="0">
                <a:ea typeface="ＭＳ Ｐゴシック" pitchFamily="34" charset="-128"/>
              </a:rPr>
              <a:t>, wat is essentieel en wat niet.</a:t>
            </a:r>
          </a:p>
          <a:p>
            <a:endParaRPr lang="en-NZ" baseline="0" dirty="0">
              <a:ea typeface="ＭＳ Ｐゴシック" pitchFamily="34" charset="-128"/>
            </a:endParaRPr>
          </a:p>
          <a:p>
            <a:r>
              <a:rPr lang="en-NZ" baseline="0" dirty="0">
                <a:ea typeface="ＭＳ Ｐゴシック" pitchFamily="34" charset="-128"/>
              </a:rPr>
              <a:t>Ze kunnen een goede manager, zakenman/</a:t>
            </a:r>
            <a:r>
              <a:rPr lang="nl-NL" baseline="0" dirty="0">
                <a:ea typeface="ＭＳ Ｐゴシック" pitchFamily="34" charset="-128"/>
              </a:rPr>
              <a:t>-</a:t>
            </a:r>
            <a:r>
              <a:rPr lang="en-NZ" baseline="0" dirty="0">
                <a:ea typeface="ＭＳ Ｐゴシック" pitchFamily="34" charset="-128"/>
              </a:rPr>
              <a:t>vrouw zijn of een rechter etc. omdat ze anderen ook toestaan om hun</a:t>
            </a:r>
            <a:r>
              <a:rPr lang="nl-NL" baseline="0" dirty="0">
                <a:ea typeface="ＭＳ Ｐゴシック" pitchFamily="34" charset="-128"/>
              </a:rPr>
              <a:t> mening te uiten.</a:t>
            </a:r>
            <a:r>
              <a:rPr lang="en-NZ" baseline="0" dirty="0">
                <a:ea typeface="ＭＳ Ｐゴシック" pitchFamily="34" charset="-128"/>
              </a:rPr>
              <a:t> Z</a:t>
            </a:r>
            <a:r>
              <a:rPr lang="nl-NL" baseline="0" dirty="0">
                <a:ea typeface="ＭＳ Ｐゴシック" pitchFamily="34" charset="-128"/>
              </a:rPr>
              <a:t>e </a:t>
            </a:r>
            <a:r>
              <a:rPr lang="en-NZ" baseline="0" dirty="0">
                <a:ea typeface="ＭＳ Ｐゴシック" pitchFamily="34" charset="-128"/>
              </a:rPr>
              <a:t>kunnen zaken van alle kanten bekijken, goede bemiddelaar</a:t>
            </a:r>
            <a:r>
              <a:rPr lang="nl-NL" baseline="0" dirty="0">
                <a:ea typeface="ＭＳ Ｐゴシック" pitchFamily="34" charset="-128"/>
              </a:rPr>
              <a:t>s.</a:t>
            </a:r>
            <a:endParaRPr lang="en-NZ" baseline="0" dirty="0">
              <a:ea typeface="ＭＳ Ｐゴシック" pitchFamily="34" charset="-128"/>
            </a:endParaRPr>
          </a:p>
          <a:p>
            <a:r>
              <a:rPr lang="en-NZ" baseline="0" dirty="0">
                <a:ea typeface="ＭＳ Ｐゴシック" pitchFamily="34" charset="-128"/>
              </a:rPr>
              <a:t>Hun intu</a:t>
            </a:r>
            <a:r>
              <a:rPr lang="nl-NL" baseline="0" dirty="0" err="1">
                <a:ea typeface="ＭＳ Ｐゴシック" pitchFamily="34" charset="-128"/>
              </a:rPr>
              <a:t>ïtie</a:t>
            </a:r>
            <a:r>
              <a:rPr lang="en-NZ" baseline="0" dirty="0">
                <a:ea typeface="ＭＳ Ｐゴシック" pitchFamily="34" charset="-128"/>
              </a:rPr>
              <a:t> en fijngevoeligheid is goed ontwikkeld</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Zo </a:t>
            </a:r>
            <a:r>
              <a:rPr lang="en-NZ" baseline="0" dirty="0">
                <a:ea typeface="ＭＳ Ｐゴシック" pitchFamily="34" charset="-128"/>
              </a:rPr>
              <a:t>kunnen ze goed luisteren en afgaan op hun eigen innerlijke gevoelens/</a:t>
            </a:r>
            <a:r>
              <a:rPr lang="nl-NL" baseline="0" dirty="0">
                <a:ea typeface="ＭＳ Ｐゴシック" pitchFamily="34" charset="-128"/>
              </a:rPr>
              <a:t>intuïtie.</a:t>
            </a:r>
            <a:r>
              <a:rPr lang="en-NZ" baseline="0" dirty="0">
                <a:ea typeface="ＭＳ Ｐゴシック" pitchFamily="34" charset="-128"/>
              </a:rPr>
              <a:t> Mensen respecteren hun wijsheid en intelligentie en zullen vaak </a:t>
            </a:r>
            <a:r>
              <a:rPr lang="nl-NL" baseline="0" dirty="0">
                <a:ea typeface="ＭＳ Ｐゴシック" pitchFamily="34" charset="-128"/>
              </a:rPr>
              <a:t>om hun wijsheid, </a:t>
            </a:r>
            <a:r>
              <a:rPr lang="en-NZ" baseline="0" dirty="0">
                <a:ea typeface="ＭＳ Ｐゴシック" pitchFamily="34" charset="-128"/>
              </a:rPr>
              <a:t>hun advies vragen.</a:t>
            </a:r>
          </a:p>
          <a:p>
            <a:endParaRPr lang="en-NZ" baseline="0" dirty="0">
              <a:ea typeface="ＭＳ Ｐゴシック" pitchFamily="34" charset="-128"/>
            </a:endParaRPr>
          </a:p>
          <a:p>
            <a:r>
              <a:rPr lang="en-NZ" baseline="0" dirty="0">
                <a:ea typeface="ＭＳ Ｐゴシック" pitchFamily="34" charset="-128"/>
              </a:rPr>
              <a:t>Aut</a:t>
            </a:r>
            <a:r>
              <a:rPr lang="nl-NL" baseline="0" dirty="0" err="1">
                <a:ea typeface="ＭＳ Ｐゴシック" pitchFamily="34" charset="-128"/>
              </a:rPr>
              <a:t>oriteit</a:t>
            </a:r>
            <a:r>
              <a:rPr lang="nl-NL" baseline="0" dirty="0">
                <a:ea typeface="ＭＳ Ｐゴシック" pitchFamily="34" charset="-128"/>
              </a:rPr>
              <a:t>,</a:t>
            </a:r>
            <a:r>
              <a:rPr lang="en-NZ" baseline="0" dirty="0">
                <a:ea typeface="ＭＳ Ｐゴシック" pitchFamily="34" charset="-128"/>
              </a:rPr>
              <a:t> macht</a:t>
            </a:r>
            <a:r>
              <a:rPr lang="nl-NL" baseline="0" dirty="0">
                <a:ea typeface="ＭＳ Ｐゴシック" pitchFamily="34" charset="-128"/>
              </a:rPr>
              <a:t>, </a:t>
            </a:r>
            <a:r>
              <a:rPr lang="en-NZ" baseline="0" dirty="0">
                <a:ea typeface="ＭＳ Ｐゴシック" pitchFamily="34" charset="-128"/>
              </a:rPr>
              <a:t>wijsheid en ook hun geloofwaardigheid is erg belangrijk voor ze. Ze kunnen goed onderscheid maken tussen belangrijke kwesties en de niet zo belangrijke of essenti</a:t>
            </a:r>
            <a:r>
              <a:rPr lang="nl-NL" baseline="0" dirty="0" err="1">
                <a:ea typeface="ＭＳ Ｐゴシック" pitchFamily="34" charset="-128"/>
              </a:rPr>
              <a:t>ële</a:t>
            </a:r>
            <a:r>
              <a:rPr lang="en-NZ" baseline="0" dirty="0">
                <a:ea typeface="ＭＳ Ｐゴシック" pitchFamily="34" charset="-128"/>
              </a:rPr>
              <a:t> kwesties, waardoor ze hun visie en focus goed voor ogen blijven houden (denk aan het derde oog). Ze kunnen hun emoties loskoppelen en op hun innerlijke wijsheid afgaan en d</a:t>
            </a:r>
            <a:r>
              <a:rPr lang="nl-NL" baseline="0" dirty="0" err="1">
                <a:ea typeface="ＭＳ Ｐゴシック" pitchFamily="34" charset="-128"/>
              </a:rPr>
              <a:t>eze</a:t>
            </a:r>
            <a:r>
              <a:rPr lang="en-NZ" baseline="0" dirty="0">
                <a:ea typeface="ＭＳ Ｐゴシック" pitchFamily="34" charset="-128"/>
              </a:rPr>
              <a:t> volgen. Ze zijn een goed voorbeeld voor anderen en worden vaak gezien als grote meesters/leraren. Ze hebben een geordende geest. </a:t>
            </a:r>
            <a:r>
              <a:rPr lang="en-NZ" b="1" i="1" dirty="0">
                <a:ea typeface="ＭＳ Ｐゴシック" pitchFamily="34" charset="-128"/>
              </a:rPr>
              <a:t> </a:t>
            </a:r>
            <a:endParaRPr lang="en-AU" dirty="0">
              <a:ea typeface="ＭＳ Ｐゴシック" pitchFamily="34" charset="-128"/>
            </a:endParaRPr>
          </a:p>
          <a:p>
            <a:endParaRPr lang="en-AU" dirty="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D255B000-2C04-4DD4-9192-31642CBE4662}" type="slidenum">
              <a:rPr lang="en-US"/>
              <a:pPr/>
              <a:t>8</a:t>
            </a:fld>
            <a:endParaRPr lang="en-US"/>
          </a:p>
        </p:txBody>
      </p:sp>
    </p:spTree>
    <p:extLst>
      <p:ext uri="{BB962C8B-B14F-4D97-AF65-F5344CB8AC3E}">
        <p14:creationId xmlns:p14="http://schemas.microsoft.com/office/powerpoint/2010/main" val="160107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Wordt veel gebruikt in uniformen</a:t>
            </a:r>
            <a:r>
              <a:rPr lang="en-NZ" baseline="0" dirty="0">
                <a:ea typeface="ＭＳ Ｐゴシック" pitchFamily="34" charset="-128"/>
              </a:rPr>
              <a:t> zoals </a:t>
            </a:r>
            <a:r>
              <a:rPr lang="nl-NL" baseline="0" dirty="0">
                <a:ea typeface="ＭＳ Ｐゴシック" pitchFamily="34" charset="-128"/>
              </a:rPr>
              <a:t>bij </a:t>
            </a:r>
            <a:r>
              <a:rPr lang="en-NZ" baseline="0" dirty="0">
                <a:ea typeface="ＭＳ Ｐゴシック" pitchFamily="34" charset="-128"/>
              </a:rPr>
              <a:t>de politie, pilo</a:t>
            </a:r>
            <a:r>
              <a:rPr lang="nl-NL" baseline="0" dirty="0">
                <a:ea typeface="ＭＳ Ｐゴシック" pitchFamily="34" charset="-128"/>
              </a:rPr>
              <a:t>ten</a:t>
            </a:r>
            <a:r>
              <a:rPr lang="en-NZ" baseline="0" dirty="0">
                <a:ea typeface="ＭＳ Ｐゴシック" pitchFamily="34" charset="-128"/>
              </a:rPr>
              <a:t>, buschauffeurs etc. omdat het een krachtige aut</a:t>
            </a:r>
            <a:r>
              <a:rPr lang="nl-NL" baseline="0" dirty="0" err="1">
                <a:ea typeface="ＭＳ Ｐゴシック" pitchFamily="34" charset="-128"/>
              </a:rPr>
              <a:t>oritaire</a:t>
            </a:r>
            <a:r>
              <a:rPr lang="en-NZ" baseline="0" dirty="0">
                <a:ea typeface="ＭＳ Ｐゴシック" pitchFamily="34" charset="-128"/>
              </a:rPr>
              <a:t> en betrouwbare uitstraling heeft. Zij willen betrouwbaar en kundig overkomen. Zakenmensen gebruiken deze kleur </a:t>
            </a:r>
            <a:r>
              <a:rPr lang="nl-NL" baseline="0" dirty="0">
                <a:ea typeface="ＭＳ Ｐゴシック" pitchFamily="34" charset="-128"/>
              </a:rPr>
              <a:t>ook </a:t>
            </a:r>
            <a:r>
              <a:rPr lang="en-NZ" baseline="0" dirty="0">
                <a:ea typeface="ＭＳ Ｐゴシック" pitchFamily="34" charset="-128"/>
              </a:rPr>
              <a:t>veel in </a:t>
            </a:r>
            <a:r>
              <a:rPr lang="nl-NL" baseline="0" dirty="0">
                <a:ea typeface="ＭＳ Ｐゴシック" pitchFamily="34" charset="-128"/>
              </a:rPr>
              <a:t>hun kostuums,</a:t>
            </a:r>
            <a:r>
              <a:rPr lang="en-NZ" baseline="0" dirty="0">
                <a:ea typeface="ＭＳ Ｐゴシック" pitchFamily="34" charset="-128"/>
              </a:rPr>
              <a:t> omdat ze serieus genomen willen worden</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Het </a:t>
            </a:r>
            <a:r>
              <a:rPr lang="en-NZ" baseline="0" dirty="0">
                <a:ea typeface="ＭＳ Ｐゴシック" pitchFamily="34" charset="-128"/>
              </a:rPr>
              <a:t>heeft een professionele en wijze uitstraling.</a:t>
            </a:r>
          </a:p>
          <a:p>
            <a:r>
              <a:rPr lang="en-NZ" baseline="0" dirty="0">
                <a:ea typeface="ＭＳ Ｐゴシック" pitchFamily="34" charset="-128"/>
              </a:rPr>
              <a:t>In marketing wordt deze kleur veel gebruikt om een professionele indruk te geven</a:t>
            </a:r>
            <a:r>
              <a:rPr lang="nl-NL" baseline="0" dirty="0">
                <a:ea typeface="ＭＳ Ｐゴシック" pitchFamily="34" charset="-128"/>
              </a:rPr>
              <a:t>,</a:t>
            </a:r>
            <a:r>
              <a:rPr lang="en-NZ" baseline="0" dirty="0">
                <a:ea typeface="ＭＳ Ｐゴシック" pitchFamily="34" charset="-128"/>
              </a:rPr>
              <a:t> alsmede een uitstraling van autoriteit, intelligentie en wijsheid</a:t>
            </a:r>
            <a:r>
              <a:rPr lang="en-NZ" dirty="0">
                <a:ea typeface="ＭＳ Ｐゴシック" pitchFamily="34" charset="-128"/>
              </a:rPr>
              <a:t>. </a:t>
            </a:r>
            <a:endParaRPr lang="en-AU" dirty="0">
              <a:ea typeface="ＭＳ Ｐゴシック" pitchFamily="34" charset="-128"/>
            </a:endParaRPr>
          </a:p>
          <a:p>
            <a:r>
              <a:rPr lang="de-DE" dirty="0">
                <a:ea typeface="ＭＳ Ｐゴシック" pitchFamily="34" charset="-128"/>
              </a:rPr>
              <a:t> </a:t>
            </a:r>
            <a:endParaRPr lang="en-AU" dirty="0">
              <a:ea typeface="ＭＳ Ｐゴシック" pitchFamily="34" charset="-128"/>
            </a:endParaRPr>
          </a:p>
          <a:p>
            <a:endParaRPr lang="en-AU" dirty="0">
              <a:ea typeface="ＭＳ Ｐゴシック" pitchFamily="34"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539CF70F-ABB6-4700-A7A0-DE0C7229245C}" type="slidenum">
              <a:rPr lang="en-US"/>
              <a:pPr/>
              <a:t>9</a:t>
            </a:fld>
            <a:endParaRPr lang="en-US"/>
          </a:p>
        </p:txBody>
      </p:sp>
    </p:spTree>
    <p:extLst>
      <p:ext uri="{BB962C8B-B14F-4D97-AF65-F5344CB8AC3E}">
        <p14:creationId xmlns:p14="http://schemas.microsoft.com/office/powerpoint/2010/main" val="128369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6" descr="logo w-o - final"/>
          <p:cNvPicPr>
            <a:picLocks noChangeAspect="1" noChangeArrowheads="1"/>
          </p:cNvPicPr>
          <p:nvPr userDrawn="1"/>
        </p:nvPicPr>
        <p:blipFill>
          <a:blip r:embed="rId14" cstate="print"/>
          <a:srcRect t="37668" b="30942"/>
          <a:stretch>
            <a:fillRect/>
          </a:stretch>
        </p:blipFill>
        <p:spPr bwMode="auto">
          <a:xfrm>
            <a:off x="6542856" y="6309320"/>
            <a:ext cx="2133600" cy="4397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Navy_indigo_29_09.pdf"/>
          <p:cNvPicPr>
            <a:picLocks noChangeAspect="1"/>
          </p:cNvPicPr>
          <p:nvPr>
            <p:custDataLst>
              <p:tags r:id="rId2"/>
            </p:custDataLst>
          </p:nvPr>
        </p:nvPicPr>
        <p:blipFill>
          <a:blip r:embed="rId5" cstate="print"/>
          <a:srcRect/>
          <a:stretch>
            <a:fillRect/>
          </a:stretch>
        </p:blipFill>
        <p:spPr bwMode="auto">
          <a:xfrm>
            <a:off x="1917700" y="0"/>
            <a:ext cx="5299839" cy="6858000"/>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Tree>
    <p:custDataLst>
      <p:tags r:id="rId1"/>
    </p:custDataLst>
    <p:extLst>
      <p:ext uri="{BB962C8B-B14F-4D97-AF65-F5344CB8AC3E}">
        <p14:creationId xmlns:p14="http://schemas.microsoft.com/office/powerpoint/2010/main" val="35042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Marine/Indigo</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Marine/Indigo</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1844824"/>
            <a:ext cx="3600400" cy="4464496"/>
          </a:xfrm>
        </p:spPr>
        <p:txBody>
          <a:bodyPr/>
          <a:lstStyle/>
          <a:p>
            <a:pPr eaLnBrk="1" hangingPunct="1"/>
            <a:r>
              <a:rPr lang="en-US" dirty="0" err="1">
                <a:solidFill>
                  <a:srgbClr val="FFFFCC"/>
                </a:solidFill>
                <a:ea typeface="ＭＳ Ｐゴシック" pitchFamily="34" charset="-128"/>
              </a:rPr>
              <a:t>Idee</a:t>
            </a:r>
            <a:r>
              <a:rPr lang="en-US" dirty="0">
                <a:solidFill>
                  <a:srgbClr val="FFFFCC"/>
                </a:solidFill>
                <a:ea typeface="ＭＳ Ｐゴシック" pitchFamily="34" charset="-128"/>
              </a:rPr>
              <a:t>/</a:t>
            </a:r>
            <a:r>
              <a:rPr lang="en-US" dirty="0" err="1">
                <a:solidFill>
                  <a:srgbClr val="FFFFCC"/>
                </a:solidFill>
                <a:ea typeface="ＭＳ Ｐゴシック" pitchFamily="34" charset="-128"/>
              </a:rPr>
              <a:t>visie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Gedisciplineerd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Aut</a:t>
            </a:r>
            <a:r>
              <a:rPr lang="nl-NL" dirty="0" err="1">
                <a:solidFill>
                  <a:srgbClr val="FFFFCC"/>
                </a:solidFill>
                <a:ea typeface="ＭＳ Ｐゴシック" pitchFamily="34" charset="-128"/>
              </a:rPr>
              <a:t>oriteit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Zelf</a:t>
            </a:r>
            <a:r>
              <a:rPr lang="en-US" dirty="0">
                <a:solidFill>
                  <a:srgbClr val="FFFFCC"/>
                </a:solidFill>
                <a:ea typeface="ＭＳ Ｐゴシック" pitchFamily="34" charset="-128"/>
              </a:rPr>
              <a:t>-discipline</a:t>
            </a:r>
          </a:p>
          <a:p>
            <a:pPr eaLnBrk="1" hangingPunct="1"/>
            <a:r>
              <a:rPr lang="en-US" dirty="0">
                <a:solidFill>
                  <a:srgbClr val="FFFFCC"/>
                </a:solidFill>
                <a:ea typeface="ＭＳ Ｐゴシック" pitchFamily="34" charset="-128"/>
              </a:rPr>
              <a:t>Focus</a:t>
            </a:r>
          </a:p>
          <a:p>
            <a:pPr eaLnBrk="1" hangingPunct="1"/>
            <a:r>
              <a:rPr lang="en-US" dirty="0" err="1">
                <a:solidFill>
                  <a:srgbClr val="FFFFCC"/>
                </a:solidFill>
                <a:ea typeface="ＭＳ Ｐゴシック" pitchFamily="34" charset="-128"/>
              </a:rPr>
              <a:t>Drijfveer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Wilskracht</a:t>
            </a:r>
            <a:endParaRPr lang="en-US" dirty="0">
              <a:solidFill>
                <a:srgbClr val="FFFFCC"/>
              </a:solidFill>
              <a:ea typeface="ＭＳ Ｐゴシック" pitchFamily="34" charset="-128"/>
            </a:endParaRPr>
          </a:p>
        </p:txBody>
      </p:sp>
      <p:pic>
        <p:nvPicPr>
          <p:cNvPr id="20483" name="navy shooting star.mov">
            <a:hlinkClick r:id="" action="ppaction://media"/>
          </p:cNvPr>
          <p:cNvPicPr>
            <a:picLocks noChangeAspect="1"/>
          </p:cNvPicPr>
          <p:nvPr>
            <p:custDataLst>
              <p:tags r:id="rId2"/>
            </p:custDataLst>
          </p:nvPr>
        </p:nvPicPr>
        <p:blipFill>
          <a:blip r:embed="rId5" cstate="print"/>
          <a:srcRect/>
          <a:stretch>
            <a:fillRect/>
          </a:stretch>
        </p:blipFill>
        <p:spPr bwMode="auto">
          <a:xfrm>
            <a:off x="3779838" y="2348880"/>
            <a:ext cx="5364162" cy="3017838"/>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075">
                                            <p:txEl>
                                              <p:pRg st="2" end="2"/>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075">
                                            <p:txEl>
                                              <p:pRg st="3" end="3"/>
                                            </p:txEl>
                                          </p:spTgt>
                                        </p:tgtEl>
                                        <p:attrNameLst>
                                          <p:attrName>style.visibility</p:attrName>
                                        </p:attrNameLst>
                                      </p:cBhvr>
                                      <p:to>
                                        <p:strVal val="visible"/>
                                      </p:to>
                                    </p:set>
                                  </p:childTnLst>
                                </p:cTn>
                              </p:par>
                            </p:childTnLst>
                          </p:cTn>
                        </p:par>
                        <p:par>
                          <p:cTn id="23" fill="hold" nodeType="with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3075">
                                            <p:txEl>
                                              <p:pRg st="4" end="4"/>
                                            </p:txEl>
                                          </p:spTgt>
                                        </p:tgtEl>
                                        <p:attrNameLst>
                                          <p:attrName>style.visibility</p:attrName>
                                        </p:attrNameLst>
                                      </p:cBhvr>
                                      <p:to>
                                        <p:strVal val="visible"/>
                                      </p:to>
                                    </p:set>
                                  </p:childTnLst>
                                </p:cTn>
                              </p:par>
                            </p:childTnLst>
                          </p:cTn>
                        </p:par>
                        <p:par>
                          <p:cTn id="26" fill="hold" nodeType="with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075">
                                            <p:txEl>
                                              <p:pRg st="5" end="5"/>
                                            </p:txEl>
                                          </p:spTgt>
                                        </p:tgtEl>
                                        <p:attrNameLst>
                                          <p:attrName>style.visibility</p:attrName>
                                        </p:attrNameLst>
                                      </p:cBhvr>
                                      <p:to>
                                        <p:strVal val="visible"/>
                                      </p:to>
                                    </p:set>
                                  </p:childTnLst>
                                </p:cTn>
                              </p:par>
                            </p:childTnLst>
                          </p:cTn>
                        </p:par>
                        <p:par>
                          <p:cTn id="29" fill="hold" nodeType="with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Marine/Indigo</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580112" y="2204864"/>
            <a:ext cx="3563888" cy="4176464"/>
          </a:xfrm>
        </p:spPr>
        <p:txBody>
          <a:bodyPr/>
          <a:lstStyle/>
          <a:p>
            <a:pPr eaLnBrk="1" hangingPunct="1"/>
            <a:r>
              <a:rPr lang="en-US" dirty="0" err="1">
                <a:solidFill>
                  <a:srgbClr val="FFFFCC"/>
                </a:solidFill>
                <a:ea typeface="ＭＳ Ｐゴシック" pitchFamily="34" charset="-128"/>
              </a:rPr>
              <a:t>Aut</a:t>
            </a:r>
            <a:r>
              <a:rPr lang="nl-NL" dirty="0" err="1">
                <a:solidFill>
                  <a:srgbClr val="FFFFCC"/>
                </a:solidFill>
                <a:ea typeface="ＭＳ Ｐゴシック" pitchFamily="34" charset="-128"/>
              </a:rPr>
              <a:t>oriteit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Professioneel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Duidelijke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visie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Effici</a:t>
            </a:r>
            <a:r>
              <a:rPr lang="nl-NL" dirty="0" err="1">
                <a:solidFill>
                  <a:srgbClr val="FFFFCC"/>
                </a:solidFill>
                <a:ea typeface="ＭＳ Ｐゴシック" pitchFamily="34" charset="-128"/>
              </a:rPr>
              <a:t>ënt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p:txBody>
      </p:sp>
      <p:pic>
        <p:nvPicPr>
          <p:cNvPr id="22531" name="Picture 1" descr="navy blue pilot uniform.jpg"/>
          <p:cNvPicPr>
            <a:picLocks noChangeAspect="1"/>
          </p:cNvPicPr>
          <p:nvPr>
            <p:custDataLst>
              <p:tags r:id="rId2"/>
            </p:custDataLst>
          </p:nvPr>
        </p:nvPicPr>
        <p:blipFill>
          <a:blip r:embed="rId5" cstate="print"/>
          <a:srcRect/>
          <a:stretch>
            <a:fillRect/>
          </a:stretch>
        </p:blipFill>
        <p:spPr bwMode="auto">
          <a:xfrm>
            <a:off x="0" y="2636912"/>
            <a:ext cx="4643438" cy="31877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20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Marine/Indigo</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0" y="2348880"/>
            <a:ext cx="5580112" cy="3197225"/>
          </a:xfrm>
        </p:spPr>
        <p:txBody>
          <a:bodyPr/>
          <a:lstStyle/>
          <a:p>
            <a:pPr eaLnBrk="1" hangingPunct="1"/>
            <a:r>
              <a:rPr lang="en-US" dirty="0" err="1">
                <a:solidFill>
                  <a:srgbClr val="FFFFCC"/>
                </a:solidFill>
                <a:ea typeface="ＭＳ Ｐゴシック" pitchFamily="34" charset="-128"/>
              </a:rPr>
              <a:t>Derde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oog</a:t>
            </a:r>
            <a:r>
              <a:rPr lang="en-US" dirty="0">
                <a:solidFill>
                  <a:srgbClr val="FFFFCC"/>
                </a:solidFill>
                <a:ea typeface="ＭＳ Ｐゴシック" pitchFamily="34" charset="-128"/>
              </a:rPr>
              <a:t> chakra</a:t>
            </a:r>
          </a:p>
          <a:p>
            <a:pPr eaLnBrk="1" hangingPunct="1"/>
            <a:r>
              <a:rPr lang="en-US" dirty="0" err="1">
                <a:solidFill>
                  <a:srgbClr val="FFFFCC"/>
                </a:solidFill>
                <a:ea typeface="ＭＳ Ｐゴシック" pitchFamily="34" charset="-128"/>
              </a:rPr>
              <a:t>Communiceert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onze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visie</a:t>
            </a:r>
            <a:r>
              <a:rPr lang="en-US" dirty="0">
                <a:solidFill>
                  <a:srgbClr val="FFFFCC"/>
                </a:solidFill>
                <a:ea typeface="ＭＳ Ｐゴシック" pitchFamily="34" charset="-128"/>
              </a:rPr>
              <a:t> </a:t>
            </a:r>
          </a:p>
          <a:p>
            <a:pPr eaLnBrk="1" hangingPunct="1"/>
            <a:r>
              <a:rPr lang="en-US" dirty="0" err="1">
                <a:solidFill>
                  <a:srgbClr val="FFFFCC"/>
                </a:solidFill>
                <a:ea typeface="ＭＳ Ｐゴシック" pitchFamily="34" charset="-128"/>
              </a:rPr>
              <a:t>Intelligentie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Kennis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Wijsheid</a:t>
            </a:r>
            <a:endParaRPr lang="en-US" dirty="0">
              <a:solidFill>
                <a:srgbClr val="FFFFCC"/>
              </a:solidFill>
              <a:ea typeface="ＭＳ Ｐゴシック" pitchFamily="34" charset="-128"/>
            </a:endParaRPr>
          </a:p>
        </p:txBody>
      </p:sp>
      <p:pic>
        <p:nvPicPr>
          <p:cNvPr id="24579" name="Picture 2" descr="chakras 7 colours.jpg"/>
          <p:cNvPicPr>
            <a:picLocks noChangeAspect="1"/>
          </p:cNvPicPr>
          <p:nvPr>
            <p:custDataLst>
              <p:tags r:id="rId2"/>
            </p:custDataLst>
          </p:nvPr>
        </p:nvPicPr>
        <p:blipFill>
          <a:blip r:embed="rId5" cstate="print"/>
          <a:srcRect/>
          <a:stretch>
            <a:fillRect/>
          </a:stretch>
        </p:blipFill>
        <p:spPr bwMode="auto">
          <a:xfrm>
            <a:off x="5651500" y="1844675"/>
            <a:ext cx="2233613" cy="4287838"/>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fade">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Marine/Indigo</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148064" y="2060848"/>
            <a:ext cx="3610670" cy="4392488"/>
          </a:xfrm>
        </p:spPr>
        <p:txBody>
          <a:bodyPr/>
          <a:lstStyle/>
          <a:p>
            <a:pPr eaLnBrk="1" hangingPunct="1"/>
            <a:r>
              <a:rPr lang="en-US" dirty="0" err="1">
                <a:solidFill>
                  <a:srgbClr val="FFFFCC"/>
                </a:solidFill>
                <a:ea typeface="ＭＳ Ｐゴシック" pitchFamily="34" charset="-128"/>
              </a:rPr>
              <a:t>Nieuwetijds</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kinderen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Spiritueel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Innerlijk</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bewustzijn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Kennis</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Oude mysteries</a:t>
            </a:r>
          </a:p>
        </p:txBody>
      </p:sp>
      <p:pic>
        <p:nvPicPr>
          <p:cNvPr id="26627" name="navy angel.mov">
            <a:hlinkClick r:id="" action="ppaction://media"/>
          </p:cNvPr>
          <p:cNvPicPr>
            <a:picLocks noChangeAspect="1"/>
          </p:cNvPicPr>
          <p:nvPr>
            <p:custDataLst>
              <p:tags r:id="rId2"/>
            </p:custDataLst>
          </p:nvPr>
        </p:nvPicPr>
        <p:blipFill>
          <a:blip r:embed="rId5" cstate="print"/>
          <a:srcRect/>
          <a:stretch>
            <a:fillRect/>
          </a:stretch>
        </p:blipFill>
        <p:spPr bwMode="auto">
          <a:xfrm>
            <a:off x="0" y="2636912"/>
            <a:ext cx="5148262" cy="28956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par>
                          <p:cTn id="7" fill="hold" nodeType="withGroup">
                            <p:stCondLst>
                              <p:cond delay="500"/>
                            </p:stCondLst>
                            <p:childTnLst>
                              <p:par>
                                <p:cTn id="8" presetID="10" presetClass="entr" presetSubtype="0" fill="hold" nodeType="after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2000"/>
                                        <p:tgtEl>
                                          <p:spTgt spid="266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Indigo/marine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23528" y="1557338"/>
            <a:ext cx="4248472" cy="6395595"/>
          </a:xfrm>
        </p:spPr>
        <p:txBody>
          <a:bodyPr wrap="square">
            <a:spAutoFit/>
          </a:bodyPr>
          <a:lstStyle/>
          <a:p>
            <a:pPr eaLnBrk="1" hangingPunct="1">
              <a:buFont typeface="Arial" charset="0"/>
              <a:buChar char="•"/>
              <a:defRPr/>
            </a:pPr>
            <a:r>
              <a:rPr lang="en-US" dirty="0" err="1">
                <a:solidFill>
                  <a:srgbClr val="FFFFCC"/>
                </a:solidFill>
                <a:cs typeface="+mn-cs"/>
              </a:rPr>
              <a:t>Wijs</a:t>
            </a:r>
            <a:endParaRPr lang="en-US" dirty="0">
              <a:solidFill>
                <a:srgbClr val="FFFFCC"/>
              </a:solidFill>
              <a:cs typeface="+mn-cs"/>
            </a:endParaRPr>
          </a:p>
          <a:p>
            <a:pPr eaLnBrk="1" hangingPunct="1">
              <a:buFont typeface="Arial" charset="0"/>
              <a:buChar char="•"/>
              <a:defRPr/>
            </a:pPr>
            <a:r>
              <a:rPr lang="en-US" dirty="0" err="1">
                <a:solidFill>
                  <a:srgbClr val="FFFFCC"/>
                </a:solidFill>
                <a:cs typeface="+mn-cs"/>
              </a:rPr>
              <a:t>Goed</a:t>
            </a:r>
            <a:r>
              <a:rPr lang="en-US" dirty="0">
                <a:solidFill>
                  <a:srgbClr val="FFFFCC"/>
                </a:solidFill>
                <a:cs typeface="+mn-cs"/>
              </a:rPr>
              <a:t> </a:t>
            </a:r>
            <a:r>
              <a:rPr lang="en-US" dirty="0" err="1">
                <a:solidFill>
                  <a:srgbClr val="FFFFCC"/>
                </a:solidFill>
                <a:cs typeface="+mn-cs"/>
              </a:rPr>
              <a:t>inschattingsvermogen</a:t>
            </a:r>
            <a:r>
              <a:rPr lang="en-US" dirty="0">
                <a:solidFill>
                  <a:srgbClr val="FFFFCC"/>
                </a:solidFill>
                <a:cs typeface="+mn-cs"/>
              </a:rPr>
              <a:t> </a:t>
            </a:r>
          </a:p>
          <a:p>
            <a:pPr eaLnBrk="1" hangingPunct="1">
              <a:buFont typeface="Arial" charset="0"/>
              <a:buChar char="•"/>
              <a:defRPr/>
            </a:pPr>
            <a:r>
              <a:rPr lang="en-US" dirty="0">
                <a:solidFill>
                  <a:srgbClr val="FFFFCC"/>
                </a:solidFill>
                <a:cs typeface="+mn-cs"/>
              </a:rPr>
              <a:t>Intelligent</a:t>
            </a:r>
          </a:p>
          <a:p>
            <a:pPr eaLnBrk="1" hangingPunct="1">
              <a:buFont typeface="Arial" charset="0"/>
              <a:buChar char="•"/>
              <a:defRPr/>
            </a:pPr>
            <a:r>
              <a:rPr lang="en-US" dirty="0" err="1">
                <a:solidFill>
                  <a:srgbClr val="FFFFCC"/>
                </a:solidFill>
              </a:rPr>
              <a:t>Zakenman</a:t>
            </a:r>
            <a:r>
              <a:rPr lang="en-US" dirty="0">
                <a:solidFill>
                  <a:srgbClr val="FFFFCC"/>
                </a:solidFill>
              </a:rPr>
              <a:t>/</a:t>
            </a:r>
            <a:r>
              <a:rPr lang="en-US" dirty="0" err="1">
                <a:solidFill>
                  <a:srgbClr val="FFFFCC"/>
                </a:solidFill>
              </a:rPr>
              <a:t>vrouw</a:t>
            </a:r>
            <a:endParaRPr lang="en-US" dirty="0">
              <a:solidFill>
                <a:srgbClr val="FFFFCC"/>
              </a:solidFill>
              <a:cs typeface="+mn-cs"/>
            </a:endParaRPr>
          </a:p>
          <a:p>
            <a:pPr eaLnBrk="1" hangingPunct="1">
              <a:buFont typeface="Arial" charset="0"/>
              <a:buChar char="•"/>
              <a:defRPr/>
            </a:pPr>
            <a:r>
              <a:rPr lang="nl-NL" dirty="0">
                <a:solidFill>
                  <a:srgbClr val="FFFFCC"/>
                </a:solidFill>
                <a:cs typeface="+mn-cs"/>
              </a:rPr>
              <a:t>Autoriteit</a:t>
            </a:r>
            <a:endParaRPr lang="en-US" dirty="0">
              <a:solidFill>
                <a:srgbClr val="FFFFCC"/>
              </a:solidFill>
              <a:cs typeface="+mn-cs"/>
            </a:endParaRPr>
          </a:p>
          <a:p>
            <a:pPr eaLnBrk="1" hangingPunct="1">
              <a:buFont typeface="Arial" charset="0"/>
              <a:buChar char="•"/>
              <a:defRPr/>
            </a:pPr>
            <a:r>
              <a:rPr lang="en-US" dirty="0" err="1">
                <a:solidFill>
                  <a:srgbClr val="FFFFCC"/>
                </a:solidFill>
                <a:cs typeface="+mn-cs"/>
              </a:rPr>
              <a:t>Voorbeeld</a:t>
            </a:r>
            <a:r>
              <a:rPr lang="en-US" dirty="0">
                <a:solidFill>
                  <a:srgbClr val="FFFFCC"/>
                </a:solidFill>
                <a:cs typeface="+mn-cs"/>
              </a:rPr>
              <a:t> </a:t>
            </a:r>
            <a:r>
              <a:rPr lang="en-US" dirty="0" err="1">
                <a:solidFill>
                  <a:srgbClr val="FFFFCC"/>
                </a:solidFill>
                <a:cs typeface="+mn-cs"/>
              </a:rPr>
              <a:t>functie</a:t>
            </a:r>
            <a:r>
              <a:rPr lang="en-US" dirty="0">
                <a:solidFill>
                  <a:srgbClr val="FFFFCC"/>
                </a:solidFill>
                <a:cs typeface="+mn-cs"/>
              </a:rPr>
              <a:t> </a:t>
            </a:r>
          </a:p>
          <a:p>
            <a:pPr eaLnBrk="1" hangingPunct="1">
              <a:buFont typeface="Arial" charset="0"/>
              <a:buChar char="•"/>
              <a:defRPr/>
            </a:pPr>
            <a:r>
              <a:rPr lang="en-US" dirty="0" err="1">
                <a:solidFill>
                  <a:srgbClr val="FFFFCC"/>
                </a:solidFill>
              </a:rPr>
              <a:t>Geordend</a:t>
            </a:r>
            <a:endParaRPr lang="en-US" dirty="0">
              <a:solidFill>
                <a:srgbClr val="FFFFCC"/>
              </a:solidFill>
              <a:cs typeface="+mn-cs"/>
            </a:endParaRPr>
          </a:p>
          <a:p>
            <a:pPr eaLnBrk="1" hangingPunct="1">
              <a:buFont typeface="Arial" charset="0"/>
              <a:buChar char="•"/>
              <a:defRPr/>
            </a:pPr>
            <a:endParaRPr lang="en-US" dirty="0">
              <a:solidFill>
                <a:srgbClr val="FFFFCC"/>
              </a:solidFill>
              <a:cs typeface="+mn-cs"/>
            </a:endParaRPr>
          </a:p>
          <a:p>
            <a:pPr eaLnBrk="1" hangingPunct="1">
              <a:buFont typeface="Arial" charset="0"/>
              <a:buChar char="•"/>
              <a:defRPr/>
            </a:pPr>
            <a:endParaRPr lang="en-US" dirty="0">
              <a:solidFill>
                <a:srgbClr val="FFFFCC"/>
              </a:solidFill>
              <a:cs typeface="+mn-cs"/>
            </a:endParaRPr>
          </a:p>
          <a:p>
            <a:pPr marL="0" indent="0" eaLnBrk="1" hangingPunct="1">
              <a:buFont typeface="Arial" charset="0"/>
              <a:buNone/>
              <a:defRPr/>
            </a:pPr>
            <a:endParaRPr lang="en-US" dirty="0">
              <a:solidFill>
                <a:srgbClr val="FFFFCC"/>
              </a:solidFill>
              <a:cs typeface="+mn-cs"/>
            </a:endParaRPr>
          </a:p>
        </p:txBody>
      </p:sp>
      <p:pic>
        <p:nvPicPr>
          <p:cNvPr id="28675" name="Picture 2" descr="navy business bought.jpg"/>
          <p:cNvPicPr>
            <a:picLocks noChangeAspect="1"/>
          </p:cNvPicPr>
          <p:nvPr>
            <p:custDataLst>
              <p:tags r:id="rId2"/>
            </p:custDataLst>
          </p:nvPr>
        </p:nvPicPr>
        <p:blipFill>
          <a:blip r:embed="rId5" cstate="print"/>
          <a:srcRect/>
          <a:stretch>
            <a:fillRect/>
          </a:stretch>
        </p:blipFill>
        <p:spPr bwMode="auto">
          <a:xfrm>
            <a:off x="4572000" y="1700213"/>
            <a:ext cx="3887788" cy="47593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8675"/>
                                        </p:tgtEl>
                                        <p:attrNameLst>
                                          <p:attrName>style.visibility</p:attrName>
                                        </p:attrNameLst>
                                      </p:cBhvr>
                                      <p:to>
                                        <p:strVal val="visible"/>
                                      </p:to>
                                    </p:set>
                                    <p:animEffect transition="in" filter="fade">
                                      <p:cBhvr>
                                        <p:cTn id="30" dur="2000"/>
                                        <p:tgtEl>
                                          <p:spTgt spid="2867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fade">
                                      <p:cBhvr>
                                        <p:cTn id="40"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Indigo/marine in marketing</a:t>
            </a:r>
          </a:p>
        </p:txBody>
      </p:sp>
      <p:sp>
        <p:nvSpPr>
          <p:cNvPr id="3075" name="Rectangle 3"/>
          <p:cNvSpPr>
            <a:spLocks noGrp="1" noChangeArrowheads="1"/>
          </p:cNvSpPr>
          <p:nvPr>
            <p:ph type="body" idx="1"/>
          </p:nvPr>
        </p:nvSpPr>
        <p:spPr>
          <a:xfrm>
            <a:off x="5821363" y="1557338"/>
            <a:ext cx="3322637" cy="5300662"/>
          </a:xfrm>
        </p:spPr>
        <p:txBody>
          <a:bodyPr/>
          <a:lstStyle/>
          <a:p>
            <a:pPr eaLnBrk="1" hangingPunct="1"/>
            <a:r>
              <a:rPr lang="en-US" dirty="0" err="1">
                <a:solidFill>
                  <a:srgbClr val="FFFFCC"/>
                </a:solidFill>
                <a:ea typeface="ＭＳ Ｐゴシック" pitchFamily="34" charset="-128"/>
              </a:rPr>
              <a:t>Politie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Piloten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Aut</a:t>
            </a:r>
            <a:r>
              <a:rPr lang="nl-NL" dirty="0" err="1">
                <a:solidFill>
                  <a:srgbClr val="FFFFCC"/>
                </a:solidFill>
                <a:ea typeface="ＭＳ Ｐゴシック" pitchFamily="34" charset="-128"/>
              </a:rPr>
              <a:t>oriteit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Betrouwbaar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Zakelijk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Professioneel</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Intelligent</a:t>
            </a:r>
          </a:p>
          <a:p>
            <a:pPr eaLnBrk="1" hangingPunct="1"/>
            <a:r>
              <a:rPr lang="en-US" dirty="0" err="1">
                <a:solidFill>
                  <a:srgbClr val="FFFFCC"/>
                </a:solidFill>
                <a:ea typeface="ＭＳ Ｐゴシック" pitchFamily="34" charset="-128"/>
              </a:rPr>
              <a:t>Wijsheid</a:t>
            </a:r>
            <a:endParaRPr lang="en-US" dirty="0">
              <a:solidFill>
                <a:srgbClr val="FFFFCC"/>
              </a:solidFill>
              <a:ea typeface="ＭＳ Ｐゴシック" pitchFamily="34" charset="-128"/>
            </a:endParaRPr>
          </a:p>
        </p:txBody>
      </p:sp>
      <p:pic>
        <p:nvPicPr>
          <p:cNvPr id="30723" name="Picture 1" descr="navy policemen.jpg"/>
          <p:cNvPicPr>
            <a:picLocks noChangeAspect="1"/>
          </p:cNvPicPr>
          <p:nvPr>
            <p:custDataLst>
              <p:tags r:id="rId2"/>
            </p:custDataLst>
          </p:nvPr>
        </p:nvPicPr>
        <p:blipFill>
          <a:blip r:embed="rId5" cstate="print"/>
          <a:srcRect/>
          <a:stretch>
            <a:fillRect/>
          </a:stretch>
        </p:blipFill>
        <p:spPr bwMode="auto">
          <a:xfrm>
            <a:off x="0" y="2420888"/>
            <a:ext cx="5100638" cy="33845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500"/>
                                        <p:tgtEl>
                                          <p:spTgt spid="307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fade">
                                      <p:cBhvr>
                                        <p:cTn id="14" dur="2000"/>
                                        <p:tgtEl>
                                          <p:spTgt spid="307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500"/>
                                        <p:tgtEl>
                                          <p:spTgt spid="30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500"/>
                                        <p:tgtEl>
                                          <p:spTgt spid="30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500"/>
                                        <p:tgtEl>
                                          <p:spTgt spid="30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5" end="5"/>
                                            </p:txEl>
                                          </p:spTgt>
                                        </p:tgtEl>
                                        <p:attrNameLst>
                                          <p:attrName>style.visibility</p:attrName>
                                        </p:attrNameLst>
                                      </p:cBhvr>
                                      <p:to>
                                        <p:strVal val="visible"/>
                                      </p:to>
                                    </p:set>
                                    <p:animEffect transition="in" filter="fade">
                                      <p:cBhvr>
                                        <p:cTn id="34" dur="500"/>
                                        <p:tgtEl>
                                          <p:spTgt spid="3075">
                                            <p:txEl>
                                              <p:pRg st="5" end="5"/>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075">
                                            <p:txEl>
                                              <p:pRg st="6" end="6"/>
                                            </p:txEl>
                                          </p:spTgt>
                                        </p:tgtEl>
                                        <p:attrNameLst>
                                          <p:attrName>style.visibility</p:attrName>
                                        </p:attrNameLst>
                                      </p:cBhvr>
                                      <p:to>
                                        <p:strVal val="visible"/>
                                      </p:to>
                                    </p:set>
                                    <p:animEffect transition="in" filter="fade">
                                      <p:cBhvr>
                                        <p:cTn id="38" dur="500"/>
                                        <p:tgtEl>
                                          <p:spTgt spid="3075">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75">
                                            <p:txEl>
                                              <p:pRg st="7" end="7"/>
                                            </p:txEl>
                                          </p:spTgt>
                                        </p:tgtEl>
                                        <p:attrNameLst>
                                          <p:attrName>style.visibility</p:attrName>
                                        </p:attrNameLst>
                                      </p:cBhvr>
                                      <p:to>
                                        <p:strVal val="visible"/>
                                      </p:to>
                                    </p:set>
                                    <p:animEffect transition="in" filter="fade">
                                      <p:cBhvr>
                                        <p:cTn id="41"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navy indigo.pdf"/>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AUDIO_TEMP" val="C:\Users\Playtech\AppData\Local\Temp\articulate\presenter\ae\audio\20130512181051\"/>
  <p:tag name="ARTICULATE_PRESENTER_VERSION" val="6"/>
  <p:tag name="PUBLISH_TITLE" val="indigo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indigo1\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YiunLtsU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navy indigo\slide5.mp3"/>
  <p:tag name="AUDIO_ID" val="314"/>
  <p:tag name="ARTICULATE_TITLE_TAG" val="ideas/vision"/>
  <p:tag name="ARTICULATE_SLIDE_GUID" val="0d352e79-bbb1-4400-8521-81014a700314"/>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ELAPSEDTIME" val="41.348"/>
  <p:tag name="TIMELINE" val="8.3/12.8/20.0/25.7/30.1/34.4"/>
  <p:tag name="ANNOTATION_COUNT" val="0"/>
  <p:tag name="ARTICULATE_SLIDE_NAV" val="5"/>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aXFrPRY6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NNOTATION_COUNT" val="0"/>
  <p:tag name="AUDIO_IMPORT" val="D:\Documents\My Articulate Projects\CC module 1\Source files\Audio\Colour presentations\navy indigo\slide6.mp3"/>
  <p:tag name="AUDIO_ID" val="315"/>
  <p:tag name="ARTICULATE_SLIDE_GUID" val="0d352e79-bbb1-4400-8521-81014a70031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73/4.53/7.43/11.12"/>
  <p:tag name="ELAPSEDTIME" val="14.911"/>
  <p:tag name="ARTICULATE_SLIDE_NAV" val="6"/>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od1mUNpW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NNOTATION_COUNT" val="0"/>
  <p:tag name="AUDIO_IMPORT" val="D:\Documents\My Articulate Projects\CC module 1\Source files\Audio\Colour presentations\navy indigo\slide7.mp3"/>
  <p:tag name="AUDIO_ID" val="316"/>
  <p:tag name="ARTICULATE_SLIDE_GUID" val="0d352e79-bbb1-4400-8521-81014a70031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69/4.49/7.39/13.49/20.10"/>
  <p:tag name="ELAPSEDTIME" val="24.63"/>
  <p:tag name="ARTICULATE_SLIDE_NAV" val="7"/>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gxluTehJ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navy indigo\Navy Blue Meditation English Alison  FINAL 110 speed with Pauses.mp3"/>
  <p:tag name="AUDIO_ID" val="268"/>
  <p:tag name="ELAPSEDTIME" val="394.29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0d352e79-bbb1-4400-8521-81014a700317"/>
  <p:tag name="AUDIO_IMPORT" val="D:\Documents\My Articulate Projects\CC module 1\Source files\Audio\Colour presentations\navy indigo\slide8.mp3"/>
  <p:tag name="AUDIO_ID" val="317"/>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3.85/19.55/24.05/32.65/56.65/78.16/83.04"/>
  <p:tag name="ELAPSEDTIME" val="88.76"/>
  <p:tag name="ARTICULATE_SLIDE_NAV" val="8"/>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2MdYB6Ay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navy indigo\slide9.mp3"/>
  <p:tag name="AUDIO_ID" val="318"/>
  <p:tag name="ARTICULATE_SLIDE_GUID" val="0d352e79-bbb1-4400-8521-81014a700318"/>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ELAPSEDTIME" val="31.708"/>
  <p:tag name="TIMELINE" val="5.2/11.2/15.8/22.8/25.3"/>
  <p:tag name="ANNOTATION_COUNT" val="0"/>
  <p:tag name="ARTICULATE_SLIDE_NAV" val="9"/>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RTmAnQCP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ANNOTATION_COUNT" val="0"/>
  <p:tag name="ARTICULATE_TITLE_TAG" val="Visiualisation"/>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AUDIO_IMPORT" val="C:\Users\Playtech\Documents\My Articulate Projects\CC module 1\Source files\Audio\Colour presentations\navy indigo\slide11.mp3"/>
  <p:tag name="AUDIO_ID" val="320"/>
  <p:tag name="TIMELINE" val="6.73"/>
  <p:tag name="ELAPSEDTIME" val="32.494"/>
  <p:tag name="ARTICULATE_SLIDE_NAV" val="1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YPjXXBTJ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Nc1vXee7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pRYuNGwH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UDIO_IMPORT" val="D:\Documents\My Articulate Projects\CC module 1\Source files\Audio\Colour presentations\aGENERAL\presentation start.mp3"/>
  <p:tag name="AUDIO_ID" val="276"/>
  <p:tag name="ELAPSEDTIME" val="19.969"/>
  <p:tag name="ARTICULATE_TITLE_TAG" val="The Presentation"/>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UDIO_IMPORT" val="D:\Documents\My Articulate Projects\CC module 1\Source files\Audio\Colour presentations\navy indigo\slide4.mp3"/>
  <p:tag name="AUDIO_ID" val="31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5.50/9.10/29.10/36.90"/>
  <p:tag name="ELAPSEDTIME" val="45.343"/>
  <p:tag name="ARTICULATE_SLIDE_NAV" val="4"/>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14112</TotalTime>
  <Words>863</Words>
  <Application>Microsoft Macintosh PowerPoint</Application>
  <PresentationFormat>On-screen Show (4:3)</PresentationFormat>
  <Paragraphs>79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Meditatie</vt:lpstr>
      <vt:lpstr>Notities:</vt:lpstr>
      <vt:lpstr>De Kleur Marine/Indigo</vt:lpstr>
      <vt:lpstr>De Kleur Marine/Indigo</vt:lpstr>
      <vt:lpstr>De Kleur Marine/Indigo</vt:lpstr>
      <vt:lpstr>De Kleur Marine/Indigo</vt:lpstr>
      <vt:lpstr>De Kleur Marine/Indigo</vt:lpstr>
      <vt:lpstr> Indigo/marine Persoonlijkheid</vt:lpstr>
      <vt:lpstr> Indigo/marine in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Thelma van der Werff</cp:lastModifiedBy>
  <cp:revision>537</cp:revision>
  <dcterms:created xsi:type="dcterms:W3CDTF">2011-03-24T22:59:10Z</dcterms:created>
  <dcterms:modified xsi:type="dcterms:W3CDTF">2019-05-22T02:57:48Z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84566D5B-92B5-43F0-A9DA-0DFE16047CC2</vt:lpwstr>
  </property>
  <property fmtid="{D5CDD505-2E9C-101B-9397-08002B2CF9AE}" pid="5" name="ArticulateProjectFull">
    <vt:lpwstr>C:\Users\Playtech\Documents\My Articulate Projects\CC module 1\Source files\PPT files\indigo1.ppta</vt:lpwstr>
  </property>
</Properties>
</file>